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autoCompressPictures="0">
  <p:sldMasterIdLst>
    <p:sldMasterId id="2147483954" r:id="rId4"/>
  </p:sldMasterIdLst>
  <p:notesMasterIdLst>
    <p:notesMasterId r:id="rId16"/>
  </p:notesMasterIdLst>
  <p:handoutMasterIdLst>
    <p:handoutMasterId r:id="rId17"/>
  </p:handoutMasterIdLst>
  <p:sldIdLst>
    <p:sldId id="261" r:id="rId5"/>
    <p:sldId id="302" r:id="rId6"/>
    <p:sldId id="303" r:id="rId7"/>
    <p:sldId id="314" r:id="rId8"/>
    <p:sldId id="301" r:id="rId9"/>
    <p:sldId id="305" r:id="rId10"/>
    <p:sldId id="300" r:id="rId11"/>
    <p:sldId id="315" r:id="rId12"/>
    <p:sldId id="317" r:id="rId13"/>
    <p:sldId id="312" r:id="rId14"/>
    <p:sldId id="31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CAE"/>
    <a:srgbClr val="E58C09"/>
    <a:srgbClr val="EEEEEE"/>
    <a:srgbClr val="87175F"/>
    <a:srgbClr val="EEC621"/>
    <a:srgbClr val="43467B"/>
    <a:srgbClr val="AEA422"/>
    <a:srgbClr val="F69E1D"/>
    <a:srgbClr val="E19E6B"/>
    <a:srgbClr val="755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DBED569-4797-4DF1-A0F4-6AAB3CD982D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034" autoAdjust="0"/>
  </p:normalViewPr>
  <p:slideViewPr>
    <p:cSldViewPr>
      <p:cViewPr varScale="1">
        <p:scale>
          <a:sx n="86" d="100"/>
          <a:sy n="86" d="100"/>
        </p:scale>
        <p:origin x="470" y="58"/>
      </p:cViewPr>
      <p:guideLst/>
    </p:cSldViewPr>
  </p:slideViewPr>
  <p:outlineViewPr>
    <p:cViewPr>
      <p:scale>
        <a:sx n="33" d="100"/>
        <a:sy n="33" d="100"/>
      </p:scale>
      <p:origin x="0" y="-2082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0" d="100"/>
          <a:sy n="60" d="100"/>
        </p:scale>
        <p:origin x="3187" y="3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464472-DAE5-4012-9A5A-CB432293B44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6DB41-0314-4E22-8F5A-547FA67B06A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33E32-5603-440A-ACDD-7442C88C5FED}" type="datetimeFigureOut">
              <a:rPr lang="en-US" smtClean="0">
                <a:latin typeface="Tw Cen MT" panose="020B0602020104020603" pitchFamily="34" charset="0"/>
              </a:rPr>
              <a:t>1/18/2024</a:t>
            </a:fld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63188E-D235-4A3B-823C-E0E10F336CC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Tw Cen MT" panose="020B0602020104020603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3A68C-A1CC-4704-8503-01E13B0AED6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BB1589-0F8A-400D-AEF4-57688446A2F5}" type="slidenum">
              <a:rPr lang="en-US" smtClean="0">
                <a:latin typeface="Tw Cen MT" panose="020B0602020104020603" pitchFamily="34" charset="0"/>
              </a:rPr>
              <a:t>‹#›</a:t>
            </a:fld>
            <a:endParaRPr lang="en-US" dirty="0">
              <a:latin typeface="Tw Cen MT" panose="020B06020201040206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91058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AF4A386A-BFE4-4655-9801-CBB04655F27A}" type="datetimeFigureOut">
              <a:rPr lang="en-US" noProof="0" smtClean="0"/>
              <a:pPr/>
              <a:t>1/18/2024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Tw Cen MT" panose="020B0602020104020603" pitchFamily="34" charset="0"/>
              </a:defRPr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Tw Cen MT" panose="020B0602020104020603" pitchFamily="34" charset="0"/>
              </a:defRPr>
            </a:lvl1pPr>
          </a:lstStyle>
          <a:p>
            <a:fld id="{DAE5FABD-26C8-4F74-B1E3-45BC91BC9D7B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7753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Tw Cen MT" panose="020B0602020104020603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47987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7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598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E5FABD-26C8-4F74-B1E3-45BC91BC9D7B}" type="slidenum">
              <a:rPr lang="en-US" noProof="0" smtClean="0"/>
              <a:pPr/>
              <a:t>8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85909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625404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155291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95425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sea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148865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1497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323754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Light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76658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536208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Blue_Triangle patch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605BCA9F-FC20-461D-9118-7EC2AC28D0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75958" y="0"/>
            <a:ext cx="9016043" cy="6858000"/>
          </a:xfrm>
          <a:custGeom>
            <a:avLst/>
            <a:gdLst>
              <a:gd name="connsiteX0" fmla="*/ 5153328 w 9016043"/>
              <a:gd name="connsiteY0" fmla="*/ 0 h 6858000"/>
              <a:gd name="connsiteX1" fmla="*/ 9016043 w 9016043"/>
              <a:gd name="connsiteY1" fmla="*/ 0 h 6858000"/>
              <a:gd name="connsiteX2" fmla="*/ 9016043 w 9016043"/>
              <a:gd name="connsiteY2" fmla="*/ 6858000 h 6858000"/>
              <a:gd name="connsiteX3" fmla="*/ 0 w 9016043"/>
              <a:gd name="connsiteY3" fmla="*/ 6858000 h 6858000"/>
              <a:gd name="connsiteX4" fmla="*/ 5153328 w 9016043"/>
              <a:gd name="connsiteY4" fmla="*/ 681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6043" h="6858000">
                <a:moveTo>
                  <a:pt x="5153328" y="0"/>
                </a:moveTo>
                <a:lnTo>
                  <a:pt x="9016043" y="0"/>
                </a:lnTo>
                <a:lnTo>
                  <a:pt x="9016043" y="6858000"/>
                </a:lnTo>
                <a:lnTo>
                  <a:pt x="0" y="6858000"/>
                </a:lnTo>
                <a:lnTo>
                  <a:pt x="5153328" y="68183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040925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8F869F17-9BF3-4974-956D-0CBCD60BA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42137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6629399" y="2667000"/>
            <a:ext cx="5013959" cy="3660775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A654DBB0-1027-4E5D-B635-00F2F173A2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33771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8135" y="1219199"/>
            <a:ext cx="7232465" cy="2732439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8134" y="4069079"/>
            <a:ext cx="502266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13920827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Image_Top shape whit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01" y="112976"/>
            <a:ext cx="6858000" cy="6745024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E59725C5-1168-4A5F-B420-8E056201968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 rot="5400000">
            <a:off x="5238089" y="208890"/>
            <a:ext cx="6745024" cy="6553200"/>
          </a:xfrm>
          <a:gradFill flip="none" rotWithShape="1">
            <a:gsLst>
              <a:gs pos="0">
                <a:schemeClr val="bg1"/>
              </a:gs>
              <a:gs pos="82000">
                <a:schemeClr val="bg1">
                  <a:alpha val="0"/>
                </a:schemeClr>
              </a:gs>
            </a:gsLst>
            <a:lin ang="16200000" scaled="1"/>
            <a:tileRect/>
          </a:gra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2667000"/>
            <a:ext cx="5775960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532AFA8-ADE4-4C3E-AF0A-235C724999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7721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  <p15:guide id="3" pos="432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horizontal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11094718" cy="1757126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709677"/>
            <a:ext cx="11094717" cy="1500876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4232B29A-2701-4A73-83CF-09E0AB1B2D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46410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48641" y="2667001"/>
            <a:ext cx="5775959" cy="35435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53200" y="2667001"/>
            <a:ext cx="5090157" cy="3543552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1676400"/>
            <a:ext cx="10837333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A52166E-5DA9-4AA1-9355-E8DBFDD90A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64095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617492"/>
            <a:ext cx="9890759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9FF8476-DF8C-4276-8CF6-44BC91B88C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70053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3735623"/>
            <a:ext cx="111099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1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446520" y="4617492"/>
            <a:ext cx="5212080" cy="1527048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FC5AD12C-F7F6-431D-ABA4-F7E37CACEA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900304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 Image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698" y="3735622"/>
            <a:ext cx="5013960" cy="2408917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38376498-C218-4EDB-8416-A59802EF2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39000" y="1981199"/>
            <a:ext cx="4389542" cy="4163339"/>
          </a:xfr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E93A96C6-A4F2-43F1-A47D-0D52EF29954B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589520" y="2286000"/>
            <a:ext cx="3688080" cy="358140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accent2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1EC81B64-070E-43F3-BCB5-833AB965D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3717925"/>
            <a:ext cx="914400" cy="930275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8D5893EC-1256-429B-9581-379342C236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666431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Multiple images Title Two column Content and 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0" y="4176259"/>
            <a:ext cx="4343400" cy="1968280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3278423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96DE17A8-F4B7-4571-A6E8-FD28BA425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542834" y="1066801"/>
            <a:ext cx="3505199" cy="50777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D9A0502-98A2-467D-BE1C-CE8391C73B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91000" y="4343400"/>
            <a:ext cx="2743200" cy="180113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8298DB4E-3B92-4CA4-852A-9F647E7219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191000" y="1066801"/>
            <a:ext cx="2743200" cy="3126023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E528B4D-15E8-4161-96F7-75D0217AD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694295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 with Top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112976"/>
            <a:ext cx="12191999" cy="674502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67066A-9B9E-468B-97C6-94BF615FA9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AF7E6-6C19-4A41-BFA5-44C4F2A37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247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FC59837-0A86-4467-BB38-E2AC882F3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857779-E765-4EC2-825C-B8E41285A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5181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046070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61801" y="1189969"/>
            <a:ext cx="4389542" cy="4677431"/>
          </a:xfrm>
          <a:solidFill>
            <a:schemeClr val="bg1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7612321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Important Content</a:t>
            </a:r>
            <a:endParaRPr lang="en-GB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AE16EF6-8987-4193-B346-1BEA14401C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2D4840-4EB5-4438-9A16-D0006A68A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64132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91470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50D09E5B-B146-4D08-82EC-846DD89B0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0462" y="0"/>
            <a:ext cx="9931338" cy="6823040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88940597-2E9A-4141-B2D0-C488487F1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33400" y="0"/>
            <a:ext cx="50863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90600" y="609600"/>
            <a:ext cx="7429500" cy="56388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1905000"/>
            <a:ext cx="5864382" cy="22752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5400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EA44EEDB-C599-41AA-9D84-D53811C28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0896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E574478-76DE-4613-8FBD-36B353081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8391" y="0"/>
            <a:ext cx="63502" cy="6858000"/>
          </a:xfrm>
          <a:solidFill>
            <a:schemeClr val="accent2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6533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C4BA0D-DEC0-450E-8F4D-B0E6D2D7D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6" name="Text Placeholder 16">
            <a:extLst>
              <a:ext uri="{FF2B5EF4-FFF2-40B4-BE49-F238E27FC236}">
                <a16:creationId xmlns:a16="http://schemas.microsoft.com/office/drawing/2014/main" id="{16932398-C947-4474-88D6-4117EC391C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269" y="1189969"/>
            <a:ext cx="4389542" cy="4677431"/>
          </a:xfrm>
          <a:solidFill>
            <a:schemeClr val="accent2">
              <a:alpha val="88000"/>
            </a:schemeClr>
          </a:solidFill>
          <a:ln w="28575">
            <a:solidFill>
              <a:schemeClr val="accent2"/>
            </a:solidFill>
          </a:ln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8FDA84E-9F5D-4D50-8133-68FB098D7135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902789" y="1494770"/>
            <a:ext cx="3688080" cy="3915430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200">
                <a:solidFill>
                  <a:schemeClr val="bg1"/>
                </a:solidFill>
              </a:defRPr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noProof="0"/>
              <a:t>Important Content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1AC89BA5-7D71-4838-92DC-A9DD44EC05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614DBA-0879-4C83-B4B4-EECB085A20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4419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197681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527803" y="4021648"/>
            <a:ext cx="5090157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27803" y="3429000"/>
            <a:ext cx="5090157" cy="424732"/>
          </a:xfrm>
          <a:noFill/>
        </p:spPr>
        <p:txBody>
          <a:bodyPr wrap="square" lIns="91440" rIns="91440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527803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C94646A1-59D8-49D7-B0E1-B7771AB22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806680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ubtitle Content and half Image_Top shap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2E79C3B8-3CB6-4D76-8182-4489C35C869A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35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BC5711-960A-4093-BF8D-E1FB5C4179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5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6C4C965C-0B8E-48F5-AAAC-C3237DCB29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358640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4C1E55C-86D8-4053-9865-59D5B4F8A350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8168640" y="4021648"/>
            <a:ext cx="3474720" cy="1884265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3B68B60C-9D86-4961-A5CE-AB650CA3364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168640" y="3429000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FE200E7-D3F0-41C3-92B0-E09677035A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168336" y="2423061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520633DF-6AFD-4B07-9AFD-09317A9CC6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668240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2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38400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4391622"/>
            <a:ext cx="5901458" cy="975260"/>
          </a:xfrm>
        </p:spPr>
        <p:txBody>
          <a:bodyPr lIns="91440" rIns="91440" anchor="ctr">
            <a:noAutofit/>
          </a:bodyPr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4666886"/>
            <a:ext cx="3474720" cy="424732"/>
          </a:xfrm>
          <a:noFill/>
        </p:spPr>
        <p:txBody>
          <a:bodyPr wrap="square" lIns="91440" rIns="91440">
            <a:no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4517480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621574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562600" y="2423061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524000" y="2713664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48944" y="2564258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5562600" y="3556396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524000" y="3846999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48944" y="3697593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5562600" y="4689732"/>
            <a:ext cx="5901458" cy="1005939"/>
          </a:xfrm>
        </p:spPr>
        <p:txBody>
          <a:bodyPr lIns="91440" rIns="91440"/>
          <a:lstStyle>
            <a:lvl1pPr>
              <a:defRPr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4000" y="4980335"/>
            <a:ext cx="3810000" cy="424732"/>
          </a:xfrm>
          <a:noFill/>
        </p:spPr>
        <p:txBody>
          <a:bodyPr wrap="square" lIns="91440" rIns="91440" anchor="ctr">
            <a:spAutoFit/>
          </a:bodyPr>
          <a:lstStyle>
            <a:lvl1pPr marL="0" indent="0">
              <a:buNone/>
              <a:defRPr sz="24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548944" y="4830929"/>
            <a:ext cx="711197" cy="72354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8474110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Icon Content 3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151214" y="2035302"/>
            <a:ext cx="4312844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4840" y="2280181"/>
            <a:ext cx="49377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37CF37DF-A8A3-42D8-BAFE-0F56DCEC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5756426" y="1935993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20" name="Content Placeholder 6">
            <a:extLst>
              <a:ext uri="{FF2B5EF4-FFF2-40B4-BE49-F238E27FC236}">
                <a16:creationId xmlns:a16="http://schemas.microsoft.com/office/drawing/2014/main" id="{36B305EA-E44E-48DA-922F-20D8D3496709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6071132" y="3576256"/>
            <a:ext cx="5392925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38D7323-C655-4E9F-A5C0-AE44AF90708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8640" y="3846999"/>
            <a:ext cx="40233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22" name="Picture Placeholder 7">
            <a:extLst>
              <a:ext uri="{FF2B5EF4-FFF2-40B4-BE49-F238E27FC236}">
                <a16:creationId xmlns:a16="http://schemas.microsoft.com/office/drawing/2014/main" id="{F79C998E-1F82-4AC1-AD39-82F45A05C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774508" y="350281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3FD6DDB9-4D92-43F8-B746-ABBAB109CA1E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4949699" y="5117210"/>
            <a:ext cx="6514359" cy="914490"/>
          </a:xfrm>
        </p:spPr>
        <p:txBody>
          <a:bodyPr lIns="91440" rIns="91440" anchor="ctr">
            <a:no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Description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13E2F95F-BD26-4AA8-941E-3993C9F1DB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48641" y="5362089"/>
            <a:ext cx="2956560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r">
              <a:buNone/>
              <a:defRPr sz="2000" b="1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68F52DD2-B3F0-4652-8C7B-96406F99F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80392" y="5017901"/>
            <a:ext cx="1094116" cy="111310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Icon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79F57DF2-7AB9-4D3A-AADE-E93D5621B0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89743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018097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B9C406-BFD3-481F-9B48-3DCA3A33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57518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F3D50D-B3D8-4A41-84D8-4BE250D1BD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9485696" y="5181600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33401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1</a:t>
            </a:r>
          </a:p>
        </p:txBody>
      </p:sp>
      <p:sp>
        <p:nvSpPr>
          <p:cNvPr id="30" name="Picture Placeholder 8">
            <a:extLst>
              <a:ext uri="{FF2B5EF4-FFF2-40B4-BE49-F238E27FC236}">
                <a16:creationId xmlns:a16="http://schemas.microsoft.com/office/drawing/2014/main" id="{6321F101-EC7B-4128-A7FA-373AC507D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2672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2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229667AF-39CB-43E6-8D30-A2DDF8365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001000" y="2057401"/>
            <a:ext cx="3657599" cy="2762808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 3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864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EB4CA538-2AD9-458A-B582-2FBFEAF60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2672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857C263B-EA99-4350-84C0-08B9746AEC0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01000" y="5542992"/>
            <a:ext cx="36423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</p:spTree>
    <p:extLst>
      <p:ext uri="{BB962C8B-B14F-4D97-AF65-F5344CB8AC3E}">
        <p14:creationId xmlns:p14="http://schemas.microsoft.com/office/powerpoint/2010/main" val="11847593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4884FC-8C22-42B9-9E84-2B12AC7336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1751397" y="5027659"/>
            <a:ext cx="688207" cy="0"/>
          </a:xfrm>
          <a:prstGeom prst="line">
            <a:avLst/>
          </a:prstGeom>
          <a:ln w="571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Picture Placeholder 8">
            <a:extLst>
              <a:ext uri="{FF2B5EF4-FFF2-40B4-BE49-F238E27FC236}">
                <a16:creationId xmlns:a16="http://schemas.microsoft.com/office/drawing/2014/main" id="{D7401DA1-CBDE-40D5-856F-25C28280F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23902" y="2057402"/>
            <a:ext cx="2743197" cy="2743198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25C62A5-1A39-471E-B819-35EB9F8B0CE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021" y="5307558"/>
            <a:ext cx="3108959" cy="424732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2FD9C5C0-2B13-4BD9-BA25-5F692DE9E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1021" y="5688559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71D9F8-CAE6-4680-A029-F96D0F1441FD}"/>
              </a:ext>
            </a:extLst>
          </p:cNvPr>
          <p:cNvCxnSpPr>
            <a:cxnSpLocks/>
          </p:cNvCxnSpPr>
          <p:nvPr userDrawn="1"/>
        </p:nvCxnSpPr>
        <p:spPr>
          <a:xfrm flipH="1">
            <a:off x="3907846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31598D0-210A-4FC8-9A7B-BFA0921CF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536511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606439E2-68F5-46DF-9799-ABBEBECFD3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3906013" y="2754546"/>
            <a:ext cx="3254399" cy="2828600"/>
            <a:chOff x="4431264" y="2199060"/>
            <a:chExt cx="3363136" cy="28286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95E9585-55FC-4C03-8122-DED9B077D9F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2403E01-A7A9-4801-84C2-A2B3D9B7F577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BDA24073-E1E8-43FF-B135-B2947B972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19" hasCustomPrompt="1"/>
          </p:nvPr>
        </p:nvSpPr>
        <p:spPr>
          <a:xfrm>
            <a:off x="5426747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Picture Placeholder 8">
            <a:extLst>
              <a:ext uri="{FF2B5EF4-FFF2-40B4-BE49-F238E27FC236}">
                <a16:creationId xmlns:a16="http://schemas.microsoft.com/office/drawing/2014/main" id="{DAD1D946-AD65-4E2D-A739-D93BA1AC1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4408933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7" name="Picture Placeholder 8">
            <a:extLst>
              <a:ext uri="{FF2B5EF4-FFF2-40B4-BE49-F238E27FC236}">
                <a16:creationId xmlns:a16="http://schemas.microsoft.com/office/drawing/2014/main" id="{036FD13F-5CDF-4A6F-A890-1F23EA5902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6458832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EA974DF-48E5-46E7-9453-8A47028BC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036660" y="2747071"/>
            <a:ext cx="2160050" cy="2836074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A85692E-DBD5-4FD7-95CA-849C10263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65325" y="3617080"/>
            <a:ext cx="0" cy="109728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06422F5-A2F2-43D5-84EE-F875A28A72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034827" y="2754546"/>
            <a:ext cx="3254399" cy="2828600"/>
            <a:chOff x="4431264" y="2199060"/>
            <a:chExt cx="3363136" cy="28286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BDD12EB-7EFD-4370-A7C6-9E57D6A7C6D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7227429" y="1632088"/>
              <a:ext cx="0" cy="1133943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95D1AAC8-713E-418F-B7B4-27B58BDFD77C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950988" y="4507936"/>
              <a:ext cx="0" cy="1039447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DEE070FD-95C9-4396-B429-69E1E14E3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555561" y="366329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5A9E7D40-35C3-4F7D-AAB6-D4168037C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7537747" y="5090164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13CB6343-C37E-4656-A566-EA9A3A1BF0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587646" y="2223786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847B0A6E-95FE-4876-8783-F2D69813E0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95850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4E9CD2A8-E96D-45CF-B252-F6F8267FF34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557415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1AE8BBFE-01C4-4028-9B89-8D3A005A4B8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64282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49C15349-435A-457E-9835-D4345AD3ED9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727786" y="264360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06DC437D-C5F6-49FA-8BF0-932297827EA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89351" y="4083115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9DB16E7F-EE86-4AF9-871B-5614FE2D442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696218" y="5509983"/>
            <a:ext cx="1311814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622213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960064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88864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788864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46423" y="665228"/>
            <a:ext cx="0" cy="740664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8112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04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5204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6400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492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492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44977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5904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5904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59523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968794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68794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9066634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775905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775905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26095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596641" y="1981200"/>
            <a:ext cx="1523993" cy="1523994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25441" y="2618469"/>
            <a:ext cx="3108959" cy="424732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425441" y="2999470"/>
            <a:ext cx="3108959" cy="323629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112012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0527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28815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69127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6501029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08140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10115251" y="3865629"/>
            <a:ext cx="1005836" cy="100583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5114385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5346798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3782655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_Deep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643190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_Org Chart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BF2FB3-2A18-4DFA-BE67-CBEB450840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CE973A6-10E7-4E33-AA8B-7240F9197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48934421-B8F7-41B6-9EC4-5E3C49742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178095" y="1905000"/>
            <a:ext cx="1255400" cy="1255400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4BACF049-4E3E-418D-9DB0-9D63BDDD25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01136" y="2288331"/>
            <a:ext cx="3108959" cy="290097"/>
          </a:xfrm>
          <a:noFill/>
        </p:spPr>
        <p:txBody>
          <a:bodyPr wrap="square" lIns="91440" rIns="91440" anchor="ctr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6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ADD TEXT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EFE2AF5B-D21D-4FE5-932F-F2989F6E011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01136" y="2566041"/>
            <a:ext cx="3108959" cy="221043"/>
          </a:xfrm>
          <a:noFill/>
        </p:spPr>
        <p:txBody>
          <a:bodyPr wrap="square" lIns="91440" rIns="91440" anchor="t">
            <a:noAutofit/>
          </a:bodyPr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200" b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66B4E82-4E92-438C-9DBD-FDAC98DB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-670561"/>
            <a:ext cx="0" cy="8961120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C2A05E4-0266-470B-94B6-0EA500EFD5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10984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8B705CE2-63BB-44EF-9494-D7197888F26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20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91C9BD3E-CCA7-4ADF-83CB-175C316AEA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620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DC756ECA-27F0-4309-A411-2021931A3A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29272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CC1B1EE-9270-494A-B26E-3E81051701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5908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621D9997-09EF-468A-A3A6-7C2705CF175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5908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CC2A50A3-3A8F-469D-B16E-A06FD4C2A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0" hasCustomPrompt="1"/>
          </p:nvPr>
        </p:nvSpPr>
        <p:spPr>
          <a:xfrm>
            <a:off x="473699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065EDDEE-214F-4148-8B8C-0BA5AEF7658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40055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520C0E2F-F27A-44AC-BB9A-74F62BEC575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40055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ADC5446D-3469-43DA-ACE3-2AEC5B9038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3" hasCustomPrompt="1"/>
          </p:nvPr>
        </p:nvSpPr>
        <p:spPr>
          <a:xfrm>
            <a:off x="6546749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4BF91944-817D-4080-9FC7-1C01D3C52F74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10300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6FC5678-B04A-4631-9DFF-776737E9C8A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10300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28" name="Picture Placeholder 8">
            <a:extLst>
              <a:ext uri="{FF2B5EF4-FFF2-40B4-BE49-F238E27FC236}">
                <a16:creationId xmlns:a16="http://schemas.microsoft.com/office/drawing/2014/main" id="{BF024C2A-A070-4BF1-BA78-8FDD47DED4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6" hasCustomPrompt="1"/>
          </p:nvPr>
        </p:nvSpPr>
        <p:spPr>
          <a:xfrm>
            <a:off x="8353860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72D75690-3F0F-4257-84B4-90CB4E6BB7E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7411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FC3E89DF-7D8F-458A-910F-B06B607998A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7411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31" name="Picture Placeholder 8">
            <a:extLst>
              <a:ext uri="{FF2B5EF4-FFF2-40B4-BE49-F238E27FC236}">
                <a16:creationId xmlns:a16="http://schemas.microsoft.com/office/drawing/2014/main" id="{49030BC1-7B5E-4BBD-AB44-8615DCFD4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39" hasCustomPrompt="1"/>
          </p:nvPr>
        </p:nvSpPr>
        <p:spPr>
          <a:xfrm>
            <a:off x="10160971" y="3352800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10ED1CED-11B2-4927-93A4-CE47939F0AEC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824522" y="4327380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39E2E141-317E-41F9-853F-B96493C8FB9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9824522" y="4497392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69BD202-1C38-47A5-8B06-0AADB78AA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6165169" y="2642433"/>
            <a:ext cx="0" cy="5564151"/>
          </a:xfrm>
          <a:prstGeom prst="line">
            <a:avLst/>
          </a:prstGeom>
          <a:ln w="254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68CF0B9D-069C-46BA-9B77-7BDE114F3E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5" hasCustomPrompt="1"/>
          </p:nvPr>
        </p:nvSpPr>
        <p:spPr>
          <a:xfrm>
            <a:off x="29272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6EB5CB55-9BF0-4309-AA93-9540CDA1CE2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5908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184A6FF6-89E5-41B3-83AD-E1F1AC1C718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25908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65909E03-0C86-44C4-9260-484E8CF63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48" hasCustomPrompt="1"/>
          </p:nvPr>
        </p:nvSpPr>
        <p:spPr>
          <a:xfrm>
            <a:off x="473699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0D08C690-4C72-47C4-ADBC-6DBFC463FC37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440055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FEBB122E-6E5D-4B48-91C0-C6EB8BA3D2D9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40055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A968314E-9F6B-4D90-BC2A-C5BB6AC70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1" hasCustomPrompt="1"/>
          </p:nvPr>
        </p:nvSpPr>
        <p:spPr>
          <a:xfrm>
            <a:off x="6546749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8FF5C01-8CE1-475F-A59A-011328494FC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0300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DC690F93-088F-498C-9B26-2DCE00A1145F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0300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1D462CE1-BEE9-45C4-AB54-354D05E69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ChangeAspect="1"/>
          </p:cNvSpPr>
          <p:nvPr>
            <p:ph type="pic" sz="quarter" idx="54" hasCustomPrompt="1"/>
          </p:nvPr>
        </p:nvSpPr>
        <p:spPr>
          <a:xfrm>
            <a:off x="8353860" y="4967309"/>
            <a:ext cx="914396" cy="914396"/>
          </a:xfrm>
          <a:prstGeom prst="ellipse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ctr">
            <a:normAutofit/>
          </a:bodyPr>
          <a:lstStyle>
            <a:lvl1pPr marL="0" indent="0" algn="ctr">
              <a:buNone/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9FA2731A-D1B2-4144-8373-12B9313F9BF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8017411" y="5988389"/>
            <a:ext cx="1587295" cy="166199"/>
          </a:xfrm>
          <a:noFill/>
        </p:spPr>
        <p:txBody>
          <a:bodyPr wrap="square" lIns="0" tIns="0" rIns="0" bIns="0" anchor="ctr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F61DF59D-6B27-4EC6-A151-0F9B99DC8051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017411" y="6158401"/>
            <a:ext cx="1587295" cy="166199"/>
          </a:xfrm>
          <a:noFill/>
        </p:spPr>
        <p:txBody>
          <a:bodyPr wrap="square" lIns="0" tIns="0" rIns="0" bIns="0" anchor="t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10204621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ide patch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724AA86D-A811-42CE-8C83-8053DFC66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1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8329286 w 8329286"/>
              <a:gd name="connsiteY2" fmla="*/ 68183 h 6858000"/>
              <a:gd name="connsiteX3" fmla="*/ 3175958 w 8329286"/>
              <a:gd name="connsiteY3" fmla="*/ 6858000 h 6858000"/>
              <a:gd name="connsiteX4" fmla="*/ 0 w 832928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8329286" y="68183"/>
                </a:lnTo>
                <a:lnTo>
                  <a:pt x="317595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lIns="91440"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0693782-2388-4647-A185-3753739701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314C5F-7D40-40CF-8951-9660A5ACE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800052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Blu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270573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Caption Content_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62484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3962400"/>
            <a:ext cx="4114800" cy="19812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4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114800"/>
            <a:ext cx="4876800" cy="1371602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381000" y="4840091"/>
            <a:ext cx="1219200" cy="225818"/>
          </a:xfrm>
          <a:solidFill>
            <a:schemeClr val="accent5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5029200" y="4840092"/>
            <a:ext cx="1219200" cy="225818"/>
          </a:xfrm>
          <a:solidFill>
            <a:schemeClr val="accent5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570586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5752666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tx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72234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7B86D83E-A097-4B71-82C6-197A18DD3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10104322" y="3587303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A2552DEC-1A1C-4055-B5AF-D7C796522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85750" y="0"/>
            <a:ext cx="11620500" cy="6591300"/>
          </a:xfrm>
          <a:solidFill>
            <a:schemeClr val="accent5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2679192"/>
            <a:ext cx="9963150" cy="1499616"/>
          </a:xfrm>
          <a:noFill/>
        </p:spPr>
        <p:txBody>
          <a:bodyPr>
            <a:normAutofit/>
          </a:bodyPr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565D4960-2277-429C-B87B-08014535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2679192"/>
            <a:ext cx="533400" cy="1499616"/>
          </a:xfrm>
          <a:solidFill>
            <a:schemeClr val="accent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610927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8">
            <a:extLst>
              <a:ext uri="{FF2B5EF4-FFF2-40B4-BE49-F238E27FC236}">
                <a16:creationId xmlns:a16="http://schemas.microsoft.com/office/drawing/2014/main" id="{489EE1C9-68AE-4BDD-B34C-9DE809C4DD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0"/>
            <a:ext cx="1219199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>
              <a:alpha val="84000"/>
            </a:schemeClr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9F89ADF8-2320-4EC3-98EA-5CB618A528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0"/>
            <a:ext cx="6781800" cy="6324600"/>
          </a:xfrm>
          <a:solidFill>
            <a:schemeClr val="tx2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6825" y="2265916"/>
            <a:ext cx="5314950" cy="3488998"/>
          </a:xfrm>
          <a:noFill/>
        </p:spPr>
        <p:txBody>
          <a:bodyPr anchor="b"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74D12B-58A6-47D1-9B2D-697AB265C8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53759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73FC1AA-8591-43A1-9962-1599E1A8AB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54822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1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160B2D8-3756-4781-A8DD-692C3F8959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107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_DeepYellow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63809" y="1905000"/>
            <a:ext cx="5864382" cy="2275238"/>
          </a:xfrm>
        </p:spPr>
        <p:txBody>
          <a:bodyPr anchor="t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59707" y="4297679"/>
            <a:ext cx="4072586" cy="1463040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2011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5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EEDA9EB-20CE-4EA1-9720-40FBEB4561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5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3650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E015B08-6C1F-4B1F-8038-D3C209BA0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0" y="5378958"/>
            <a:ext cx="12191999" cy="1479041"/>
          </a:xfrm>
          <a:custGeom>
            <a:avLst/>
            <a:gdLst>
              <a:gd name="connsiteX0" fmla="*/ 8243540 w 12191999"/>
              <a:gd name="connsiteY0" fmla="*/ 0 h 1479041"/>
              <a:gd name="connsiteX1" fmla="*/ 12191999 w 12191999"/>
              <a:gd name="connsiteY1" fmla="*/ 0 h 1479041"/>
              <a:gd name="connsiteX2" fmla="*/ 12191999 w 12191999"/>
              <a:gd name="connsiteY2" fmla="*/ 1479041 h 1479041"/>
              <a:gd name="connsiteX3" fmla="*/ 0 w 12191999"/>
              <a:gd name="connsiteY3" fmla="*/ 1479041 h 1479041"/>
              <a:gd name="connsiteX4" fmla="*/ 0 w 12191999"/>
              <a:gd name="connsiteY4" fmla="*/ 344224 h 1479041"/>
              <a:gd name="connsiteX5" fmla="*/ 7982281 w 12191999"/>
              <a:gd name="connsiteY5" fmla="*/ 344224 h 147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1999" h="1479041">
                <a:moveTo>
                  <a:pt x="8243540" y="0"/>
                </a:moveTo>
                <a:lnTo>
                  <a:pt x="12191999" y="0"/>
                </a:lnTo>
                <a:lnTo>
                  <a:pt x="12191999" y="1479041"/>
                </a:lnTo>
                <a:lnTo>
                  <a:pt x="0" y="1479041"/>
                </a:lnTo>
                <a:lnTo>
                  <a:pt x="0" y="344224"/>
                </a:lnTo>
                <a:lnTo>
                  <a:pt x="7982281" y="344224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222F077-B5D5-442D-BB60-47BE1094D1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0" y="0"/>
            <a:ext cx="12192000" cy="5723182"/>
          </a:xfrm>
          <a:custGeom>
            <a:avLst/>
            <a:gdLst>
              <a:gd name="connsiteX0" fmla="*/ 0 w 12192000"/>
              <a:gd name="connsiteY0" fmla="*/ 0 h 5723182"/>
              <a:gd name="connsiteX1" fmla="*/ 12192000 w 12192000"/>
              <a:gd name="connsiteY1" fmla="*/ 0 h 5723182"/>
              <a:gd name="connsiteX2" fmla="*/ 12192000 w 12192000"/>
              <a:gd name="connsiteY2" fmla="*/ 5378958 h 5723182"/>
              <a:gd name="connsiteX3" fmla="*/ 8243540 w 12192000"/>
              <a:gd name="connsiteY3" fmla="*/ 5378958 h 5723182"/>
              <a:gd name="connsiteX4" fmla="*/ 7982281 w 12192000"/>
              <a:gd name="connsiteY4" fmla="*/ 5723182 h 5723182"/>
              <a:gd name="connsiteX5" fmla="*/ 0 w 12192000"/>
              <a:gd name="connsiteY5" fmla="*/ 5723182 h 5723182"/>
              <a:gd name="connsiteX6" fmla="*/ 0 w 12192000"/>
              <a:gd name="connsiteY6" fmla="*/ 5378958 h 5723182"/>
              <a:gd name="connsiteX7" fmla="*/ 0 w 12192000"/>
              <a:gd name="connsiteY7" fmla="*/ 5265982 h 572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5723182">
                <a:moveTo>
                  <a:pt x="0" y="0"/>
                </a:moveTo>
                <a:lnTo>
                  <a:pt x="12192000" y="0"/>
                </a:lnTo>
                <a:lnTo>
                  <a:pt x="12192000" y="5378958"/>
                </a:lnTo>
                <a:lnTo>
                  <a:pt x="8243540" y="5378958"/>
                </a:lnTo>
                <a:lnTo>
                  <a:pt x="7982281" y="5723182"/>
                </a:lnTo>
                <a:lnTo>
                  <a:pt x="0" y="5723182"/>
                </a:lnTo>
                <a:lnTo>
                  <a:pt x="0" y="5378958"/>
                </a:lnTo>
                <a:lnTo>
                  <a:pt x="0" y="5265982"/>
                </a:lnTo>
                <a:close/>
              </a:path>
            </a:pathLst>
          </a:custGeom>
          <a:solidFill>
            <a:schemeClr val="accent6"/>
          </a:solidFill>
          <a:effectLst>
            <a:outerShdw blurRad="152400" dist="38100" dir="2700000" algn="tl" rotWithShape="0">
              <a:prstClr val="black">
                <a:alpha val="66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2E942B-4297-4570-B120-E2ACA52D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049" y="990600"/>
            <a:ext cx="9144000" cy="2590800"/>
          </a:xfrm>
          <a:noFill/>
        </p:spPr>
        <p:txBody>
          <a:bodyPr anchor="t">
            <a:normAutofit/>
          </a:bodyPr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4E78EDD8-13BF-4551-BD7B-C04131A68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0" y="633984"/>
            <a:ext cx="304800" cy="1499616"/>
          </a:xfrm>
          <a:solidFill>
            <a:schemeClr val="bg1"/>
          </a:solidFill>
          <a:effectLst/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0033509-FE6E-46FC-85C8-B777FBA2F1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9156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4016877F-9863-4CBC-B4AF-D4764DBA6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81099" y="457200"/>
            <a:ext cx="8128343" cy="6248400"/>
          </a:xfrm>
          <a:custGeom>
            <a:avLst/>
            <a:gdLst>
              <a:gd name="connsiteX0" fmla="*/ 0 w 8128343"/>
              <a:gd name="connsiteY0" fmla="*/ 0 h 6248400"/>
              <a:gd name="connsiteX1" fmla="*/ 8128343 w 8128343"/>
              <a:gd name="connsiteY1" fmla="*/ 0 h 6248400"/>
              <a:gd name="connsiteX2" fmla="*/ 8128343 w 8128343"/>
              <a:gd name="connsiteY2" fmla="*/ 3258609 h 6248400"/>
              <a:gd name="connsiteX3" fmla="*/ 5858354 w 8128343"/>
              <a:gd name="connsiteY3" fmla="*/ 6248400 h 6248400"/>
              <a:gd name="connsiteX4" fmla="*/ 0 w 8128343"/>
              <a:gd name="connsiteY4" fmla="*/ 6248400 h 6248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8343" h="6248400">
                <a:moveTo>
                  <a:pt x="0" y="0"/>
                </a:moveTo>
                <a:lnTo>
                  <a:pt x="8128343" y="0"/>
                </a:lnTo>
                <a:lnTo>
                  <a:pt x="8128343" y="3258609"/>
                </a:lnTo>
                <a:lnTo>
                  <a:pt x="5858354" y="6248400"/>
                </a:lnTo>
                <a:lnTo>
                  <a:pt x="0" y="62484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buNone/>
              <a:defRPr lang="en-GB" sz="1800" dirty="0">
                <a:solidFill>
                  <a:schemeClr val="lt1">
                    <a:alpha val="0"/>
                  </a:schemeClr>
                </a:solidFill>
              </a:defRPr>
            </a:lvl1pPr>
          </a:lstStyle>
          <a:p>
            <a:pPr marL="0" lvl="0" algn="ctr"/>
            <a:r>
              <a:rPr lang="en-US" noProof="0"/>
              <a:t>I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070D0C4-1F90-4B84-B84E-8285FA0A01B0}"/>
              </a:ext>
            </a:extLst>
          </p:cNvPr>
          <p:cNvSpPr/>
          <p:nvPr userDrawn="1"/>
        </p:nvSpPr>
        <p:spPr>
          <a:xfrm rot="2232448">
            <a:off x="9455741" y="-926244"/>
            <a:ext cx="131438" cy="8710488"/>
          </a:xfrm>
          <a:custGeom>
            <a:avLst/>
            <a:gdLst>
              <a:gd name="connsiteX0" fmla="*/ 0 w 131438"/>
              <a:gd name="connsiteY0" fmla="*/ 99793 h 8710488"/>
              <a:gd name="connsiteX1" fmla="*/ 131438 w 131438"/>
              <a:gd name="connsiteY1" fmla="*/ 0 h 8710488"/>
              <a:gd name="connsiteX2" fmla="*/ 131438 w 131438"/>
              <a:gd name="connsiteY2" fmla="*/ 8610694 h 8710488"/>
              <a:gd name="connsiteX3" fmla="*/ 0 w 131438"/>
              <a:gd name="connsiteY3" fmla="*/ 8710488 h 8710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38" h="8710488">
                <a:moveTo>
                  <a:pt x="0" y="99793"/>
                </a:moveTo>
                <a:lnTo>
                  <a:pt x="131438" y="0"/>
                </a:lnTo>
                <a:lnTo>
                  <a:pt x="131438" y="8610694"/>
                </a:lnTo>
                <a:lnTo>
                  <a:pt x="0" y="871048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8546525-A0E6-4238-93BC-5D43C93A4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232448">
            <a:off x="9332817" y="-941780"/>
            <a:ext cx="172357" cy="8741560"/>
          </a:xfrm>
          <a:custGeom>
            <a:avLst/>
            <a:gdLst>
              <a:gd name="connsiteX0" fmla="*/ 172357 w 172357"/>
              <a:gd name="connsiteY0" fmla="*/ 0 h 8741560"/>
              <a:gd name="connsiteX1" fmla="*/ 172357 w 172357"/>
              <a:gd name="connsiteY1" fmla="*/ 8610698 h 8741560"/>
              <a:gd name="connsiteX2" fmla="*/ 0 w 172357"/>
              <a:gd name="connsiteY2" fmla="*/ 8741560 h 8741560"/>
              <a:gd name="connsiteX3" fmla="*/ 0 w 172357"/>
              <a:gd name="connsiteY3" fmla="*/ 130862 h 8741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2357" h="8741560">
                <a:moveTo>
                  <a:pt x="172357" y="0"/>
                </a:moveTo>
                <a:lnTo>
                  <a:pt x="172357" y="8610698"/>
                </a:lnTo>
                <a:lnTo>
                  <a:pt x="0" y="8741560"/>
                </a:lnTo>
                <a:lnTo>
                  <a:pt x="0" y="130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599" y="304800"/>
            <a:ext cx="8128343" cy="6248400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noProof="0"/>
              <a:t>I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8135" y="1219200"/>
            <a:ext cx="7232465" cy="903638"/>
          </a:xfrm>
        </p:spPr>
        <p:txBody>
          <a:bodyPr anchor="t">
            <a:normAutofit/>
          </a:bodyPr>
          <a:lstStyle>
            <a:lvl1pPr algn="l">
              <a:defRPr lang="en-US" sz="5000" kern="1200" cap="all" spc="100" baseline="0" dirty="0">
                <a:solidFill>
                  <a:srgbClr val="2C2E5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905A207-2310-4F94-86E5-13B4CCC35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5400000" flipV="1">
            <a:off x="1562101" y="-114299"/>
            <a:ext cx="304797" cy="533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en-US" noProof="0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013448" y="34960"/>
            <a:ext cx="5178552" cy="6823040"/>
          </a:xfrm>
          <a:custGeom>
            <a:avLst/>
            <a:gdLst>
              <a:gd name="connsiteX0" fmla="*/ 5178552 w 5178552"/>
              <a:gd name="connsiteY0" fmla="*/ 0 h 6823040"/>
              <a:gd name="connsiteX1" fmla="*/ 5178552 w 5178552"/>
              <a:gd name="connsiteY1" fmla="*/ 6823040 h 6823040"/>
              <a:gd name="connsiteX2" fmla="*/ 1752601 w 5178552"/>
              <a:gd name="connsiteY2" fmla="*/ 6823040 h 6823040"/>
              <a:gd name="connsiteX3" fmla="*/ 0 w 5178552"/>
              <a:gd name="connsiteY3" fmla="*/ 6823040 h 6823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552" h="6823040">
                <a:moveTo>
                  <a:pt x="5178552" y="0"/>
                </a:moveTo>
                <a:lnTo>
                  <a:pt x="5178552" y="6823040"/>
                </a:lnTo>
                <a:lnTo>
                  <a:pt x="1752601" y="6823040"/>
                </a:lnTo>
                <a:lnTo>
                  <a:pt x="0" y="682304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3932519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2EC3EF4-A2D5-4058-977A-74A37AC36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2525 h 6858000"/>
              <a:gd name="connsiteX3" fmla="*/ 8273508 w 12192000"/>
              <a:gd name="connsiteY3" fmla="*/ 6858000 h 6858000"/>
              <a:gd name="connsiteX4" fmla="*/ 0 w 121920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2525"/>
                </a:lnTo>
                <a:lnTo>
                  <a:pt x="827350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1651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4E7C74DD-4244-46B7-8336-30F7151DB2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8074536" y="3124200"/>
            <a:ext cx="2087678" cy="3270696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9DC663CF-0C67-4619-B40E-7832C4DA1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custGeom>
            <a:avLst/>
            <a:gdLst>
              <a:gd name="connsiteX0" fmla="*/ 0 w 7810500"/>
              <a:gd name="connsiteY0" fmla="*/ 0 h 5638800"/>
              <a:gd name="connsiteX1" fmla="*/ 7810500 w 7810500"/>
              <a:gd name="connsiteY1" fmla="*/ 0 h 5638800"/>
              <a:gd name="connsiteX2" fmla="*/ 7810500 w 7810500"/>
              <a:gd name="connsiteY2" fmla="*/ 3151512 h 5638800"/>
              <a:gd name="connsiteX3" fmla="*/ 6252438 w 7810500"/>
              <a:gd name="connsiteY3" fmla="*/ 5638800 h 5638800"/>
              <a:gd name="connsiteX4" fmla="*/ 0 w 7810500"/>
              <a:gd name="connsiteY4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10500" h="5638800">
                <a:moveTo>
                  <a:pt x="0" y="0"/>
                </a:moveTo>
                <a:lnTo>
                  <a:pt x="7810500" y="0"/>
                </a:lnTo>
                <a:lnTo>
                  <a:pt x="7810500" y="3151512"/>
                </a:lnTo>
                <a:lnTo>
                  <a:pt x="6252438" y="5638800"/>
                </a:lnTo>
                <a:lnTo>
                  <a:pt x="0" y="5638800"/>
                </a:lnTo>
                <a:close/>
              </a:path>
            </a:pathLst>
          </a:custGeom>
          <a:solidFill>
            <a:schemeClr val="accen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203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018BFA80-A3BB-4316-BD6E-3E5F6B4D8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8F962CE0-5C0C-48F3-A07B-34E33D670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0800000">
            <a:off x="2057400" y="466725"/>
            <a:ext cx="703341" cy="1101901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654457EF-8A97-4FCA-9870-5095D09BF8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H="1" flipV="1">
            <a:off x="9067800" y="46482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0" name="Text Placeholder 16">
            <a:extLst>
              <a:ext uri="{FF2B5EF4-FFF2-40B4-BE49-F238E27FC236}">
                <a16:creationId xmlns:a16="http://schemas.microsoft.com/office/drawing/2014/main" id="{0CC06030-90E1-4B3F-AFDF-369354FBFE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90750" y="609600"/>
            <a:ext cx="7810500" cy="5638800"/>
          </a:xfrm>
          <a:solidFill>
            <a:schemeClr val="accent1">
              <a:lumMod val="75000"/>
              <a:alpha val="92000"/>
            </a:schemeClr>
          </a:solidFill>
          <a:effectLst/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63809" y="1905000"/>
            <a:ext cx="5864382" cy="2275238"/>
          </a:xfrm>
        </p:spPr>
        <p:txBody>
          <a:bodyPr anchor="ctr">
            <a:normAutofit/>
          </a:bodyPr>
          <a:lstStyle>
            <a:lvl1pPr algn="ctr">
              <a:defRPr lang="en-US" sz="5000" kern="1200" cap="all" spc="10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48575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48034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-Thank you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 dirty="0"/>
              <a:t>THANK </a:t>
            </a:r>
            <a:r>
              <a:rPr lang="en-US" dirty="0" err="1"/>
              <a:t>yOU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25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C033E0E-968F-40A8-BE78-354499D7F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 rot="19594102" flipH="1">
            <a:off x="584131" y="-142449"/>
            <a:ext cx="1218268" cy="6177109"/>
          </a:xfrm>
          <a:custGeom>
            <a:avLst/>
            <a:gdLst>
              <a:gd name="connsiteX0" fmla="*/ 1114975 w 1218268"/>
              <a:gd name="connsiteY0" fmla="*/ 1688918 h 6177109"/>
              <a:gd name="connsiteX1" fmla="*/ 1114975 w 1218268"/>
              <a:gd name="connsiteY1" fmla="*/ 5441035 h 6177109"/>
              <a:gd name="connsiteX2" fmla="*/ 1218268 w 1218268"/>
              <a:gd name="connsiteY2" fmla="*/ 5372844 h 6177109"/>
              <a:gd name="connsiteX3" fmla="*/ 1218268 w 1218268"/>
              <a:gd name="connsiteY3" fmla="*/ 1845382 h 6177109"/>
              <a:gd name="connsiteX4" fmla="*/ 675740 w 1218268"/>
              <a:gd name="connsiteY4" fmla="*/ 1023583 h 6177109"/>
              <a:gd name="connsiteX5" fmla="*/ 675740 w 1218268"/>
              <a:gd name="connsiteY5" fmla="*/ 5731005 h 6177109"/>
              <a:gd name="connsiteX6" fmla="*/ 951275 w 1218268"/>
              <a:gd name="connsiteY6" fmla="*/ 5549105 h 6177109"/>
              <a:gd name="connsiteX7" fmla="*/ 951275 w 1218268"/>
              <a:gd name="connsiteY7" fmla="*/ 1440952 h 6177109"/>
              <a:gd name="connsiteX8" fmla="*/ 0 w 1218268"/>
              <a:gd name="connsiteY8" fmla="*/ 0 h 6177109"/>
              <a:gd name="connsiteX9" fmla="*/ 0 w 1218268"/>
              <a:gd name="connsiteY9" fmla="*/ 6177109 h 6177109"/>
              <a:gd name="connsiteX10" fmla="*/ 485620 w 1218268"/>
              <a:gd name="connsiteY10" fmla="*/ 5856517 h 6177109"/>
              <a:gd name="connsiteX11" fmla="*/ 485620 w 1218268"/>
              <a:gd name="connsiteY11" fmla="*/ 735597 h 6177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8268" h="6177109">
                <a:moveTo>
                  <a:pt x="1114975" y="1688918"/>
                </a:moveTo>
                <a:lnTo>
                  <a:pt x="1114975" y="5441035"/>
                </a:lnTo>
                <a:lnTo>
                  <a:pt x="1218268" y="5372844"/>
                </a:lnTo>
                <a:lnTo>
                  <a:pt x="1218268" y="1845382"/>
                </a:lnTo>
                <a:close/>
                <a:moveTo>
                  <a:pt x="675740" y="1023583"/>
                </a:moveTo>
                <a:lnTo>
                  <a:pt x="675740" y="5731005"/>
                </a:lnTo>
                <a:lnTo>
                  <a:pt x="951275" y="5549105"/>
                </a:lnTo>
                <a:lnTo>
                  <a:pt x="951275" y="1440952"/>
                </a:lnTo>
                <a:close/>
                <a:moveTo>
                  <a:pt x="0" y="0"/>
                </a:moveTo>
                <a:lnTo>
                  <a:pt x="0" y="6177109"/>
                </a:lnTo>
                <a:lnTo>
                  <a:pt x="485620" y="5856517"/>
                </a:lnTo>
                <a:lnTo>
                  <a:pt x="485620" y="735597"/>
                </a:lnTo>
                <a:close/>
              </a:path>
            </a:pathLst>
          </a:custGeom>
          <a:solidFill>
            <a:schemeClr val="bg1"/>
          </a:solidFill>
          <a:effectLst/>
        </p:spPr>
        <p:txBody>
          <a:bodyPr wrap="square">
            <a:noAutofit/>
          </a:bodyPr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9454D95-B362-4CB6-B706-EB2022A334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124200" y="0"/>
            <a:ext cx="9067800" cy="6858000"/>
          </a:xfrm>
          <a:custGeom>
            <a:avLst/>
            <a:gdLst>
              <a:gd name="connsiteX0" fmla="*/ 5205086 w 9067800"/>
              <a:gd name="connsiteY0" fmla="*/ 0 h 6858000"/>
              <a:gd name="connsiteX1" fmla="*/ 6957685 w 9067800"/>
              <a:gd name="connsiteY1" fmla="*/ 0 h 6858000"/>
              <a:gd name="connsiteX2" fmla="*/ 9067800 w 9067800"/>
              <a:gd name="connsiteY2" fmla="*/ 0 h 6858000"/>
              <a:gd name="connsiteX3" fmla="*/ 9067800 w 9067800"/>
              <a:gd name="connsiteY3" fmla="*/ 6827058 h 6858000"/>
              <a:gd name="connsiteX4" fmla="*/ 9044315 w 9067800"/>
              <a:gd name="connsiteY4" fmla="*/ 6858000 h 6858000"/>
              <a:gd name="connsiteX5" fmla="*/ 7291715 w 9067800"/>
              <a:gd name="connsiteY5" fmla="*/ 6858000 h 6858000"/>
              <a:gd name="connsiteX6" fmla="*/ 1752601 w 9067800"/>
              <a:gd name="connsiteY6" fmla="*/ 6858000 h 6858000"/>
              <a:gd name="connsiteX7" fmla="*/ 0 w 90678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67800" h="6858000">
                <a:moveTo>
                  <a:pt x="5205086" y="0"/>
                </a:moveTo>
                <a:lnTo>
                  <a:pt x="6957685" y="0"/>
                </a:lnTo>
                <a:lnTo>
                  <a:pt x="9067800" y="0"/>
                </a:lnTo>
                <a:lnTo>
                  <a:pt x="9067800" y="6827058"/>
                </a:lnTo>
                <a:lnTo>
                  <a:pt x="9044315" y="6858000"/>
                </a:lnTo>
                <a:lnTo>
                  <a:pt x="7291715" y="6858000"/>
                </a:lnTo>
                <a:lnTo>
                  <a:pt x="17526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3400" y="266700"/>
            <a:ext cx="5105400" cy="63246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33450" y="762000"/>
            <a:ext cx="4381500" cy="34290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33450" y="4343400"/>
            <a:ext cx="4381500" cy="1355732"/>
          </a:xfrm>
        </p:spPr>
        <p:txBody>
          <a:bodyPr lIns="91440" rIns="91440" anchor="t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0800000" flipV="1">
            <a:off x="314325" y="4953000"/>
            <a:ext cx="1143000" cy="1790700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49922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623EB06-2F79-4698-807D-96A58B4F1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6858000"/>
          </a:xfrm>
          <a:custGeom>
            <a:avLst/>
            <a:gdLst>
              <a:gd name="connsiteX0" fmla="*/ 0 w 8329286"/>
              <a:gd name="connsiteY0" fmla="*/ 0 h 6858000"/>
              <a:gd name="connsiteX1" fmla="*/ 8329286 w 8329286"/>
              <a:gd name="connsiteY1" fmla="*/ 0 h 6858000"/>
              <a:gd name="connsiteX2" fmla="*/ 3124200 w 8329286"/>
              <a:gd name="connsiteY2" fmla="*/ 6858000 h 6858000"/>
              <a:gd name="connsiteX3" fmla="*/ 0 w 832928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6858000">
                <a:moveTo>
                  <a:pt x="0" y="0"/>
                </a:moveTo>
                <a:lnTo>
                  <a:pt x="8329286" y="0"/>
                </a:lnTo>
                <a:lnTo>
                  <a:pt x="31242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effectLst>
            <a:outerShdw blurRad="228600" dist="38100" algn="l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F9E63E5-568A-4FA2-9851-E5BFA12B8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90600" y="609600"/>
            <a:ext cx="4648200" cy="5638800"/>
          </a:xfrm>
          <a:solidFill>
            <a:schemeClr val="bg1"/>
          </a:solidFill>
          <a:effectLst>
            <a:outerShdw blurRad="3556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7300" y="1447800"/>
            <a:ext cx="4114800" cy="3962400"/>
          </a:xfrm>
        </p:spPr>
        <p:txBody>
          <a:bodyPr anchor="ctr">
            <a:normAutofit/>
          </a:bodyPr>
          <a:lstStyle>
            <a:lvl1pPr algn="ct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57900" y="4495801"/>
            <a:ext cx="4876800" cy="60960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16">
            <a:extLst>
              <a:ext uri="{FF2B5EF4-FFF2-40B4-BE49-F238E27FC236}">
                <a16:creationId xmlns:a16="http://schemas.microsoft.com/office/drawing/2014/main" id="{D6D785D2-DAEB-48F3-AB8A-2954F03AC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05100" y="409575"/>
            <a:ext cx="1219200" cy="400050"/>
          </a:xfr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  <p:sp>
        <p:nvSpPr>
          <p:cNvPr id="8" name="Text Placeholder 16">
            <a:extLst>
              <a:ext uri="{FF2B5EF4-FFF2-40B4-BE49-F238E27FC236}">
                <a16:creationId xmlns:a16="http://schemas.microsoft.com/office/drawing/2014/main" id="{BB42ECCE-195D-45F5-94EB-137CEFCFE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705100" y="6076950"/>
            <a:ext cx="1219200" cy="400050"/>
          </a:xfrm>
          <a:solidFill>
            <a:schemeClr val="accent2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 dirty="0"/>
              <a:t>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01318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144780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621E917-505B-493E-99EE-2E57CB3327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924664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orient="horz" pos="72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Emphasis-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B42CCEE-B750-4EF9-BAE5-217844AE7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29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15F2E0-A9EE-4095-8DFC-C3BBA80F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990600"/>
            <a:ext cx="10805160" cy="707886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 b="0">
                <a:latin typeface="+mj-lt"/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FB90DC-1879-4B22-883B-7444D1A858E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48640" y="2667000"/>
            <a:ext cx="10288693" cy="3660648"/>
          </a:xfrm>
        </p:spPr>
        <p:txBody>
          <a:bodyPr lIns="91440" rIns="9144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F422E5-0916-42D9-AC79-50E4FC133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8329286" cy="457200"/>
          </a:xfrm>
          <a:custGeom>
            <a:avLst/>
            <a:gdLst>
              <a:gd name="connsiteX0" fmla="*/ 0 w 8329286"/>
              <a:gd name="connsiteY0" fmla="*/ 0 h 457200"/>
              <a:gd name="connsiteX1" fmla="*/ 8329286 w 8329286"/>
              <a:gd name="connsiteY1" fmla="*/ 0 h 457200"/>
              <a:gd name="connsiteX2" fmla="*/ 7982281 w 8329286"/>
              <a:gd name="connsiteY2" fmla="*/ 457200 h 457200"/>
              <a:gd name="connsiteX3" fmla="*/ 0 w 8329286"/>
              <a:gd name="connsiteY3" fmla="*/ 4572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29286" h="457200">
                <a:moveTo>
                  <a:pt x="0" y="0"/>
                </a:moveTo>
                <a:lnTo>
                  <a:pt x="8329286" y="0"/>
                </a:lnTo>
                <a:lnTo>
                  <a:pt x="7982281" y="457200"/>
                </a:lnTo>
                <a:lnTo>
                  <a:pt x="0" y="457200"/>
                </a:lnTo>
                <a:close/>
              </a:path>
            </a:pathLst>
          </a:cu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D8DAD49-E192-4934-8CF1-25E9CA66F7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1676400"/>
            <a:ext cx="10837333" cy="424732"/>
          </a:xfrm>
          <a:solidFill>
            <a:schemeClr val="accent1"/>
          </a:solidFill>
        </p:spPr>
        <p:txBody>
          <a:bodyPr wrap="square" lIns="640080" rIns="91440">
            <a:spAutoFit/>
          </a:bodyPr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Add additional text 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8E95652-9528-4150-8049-C40C3BB1B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28788" y="6339840"/>
            <a:ext cx="302281" cy="365760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accent2"/>
            </a:solidFill>
          </a:ln>
        </p:spPr>
        <p:txBody>
          <a:bodyPr vert="horz" lIns="0" tIns="45720" rIns="0" bIns="45720" rtlCol="0" anchor="ctr"/>
          <a:lstStyle>
            <a:lvl1pPr algn="ctr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059476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72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40" y="548640"/>
            <a:ext cx="11106150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40" y="2103120"/>
            <a:ext cx="11106150" cy="422148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4938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9" r:id="rId2"/>
    <p:sldLayoutId id="2147483961" r:id="rId3"/>
    <p:sldLayoutId id="2147483962" r:id="rId4"/>
    <p:sldLayoutId id="2147483964" r:id="rId5"/>
    <p:sldLayoutId id="2147483958" r:id="rId6"/>
    <p:sldLayoutId id="2147483963" r:id="rId7"/>
    <p:sldLayoutId id="2147483957" r:id="rId8"/>
    <p:sldLayoutId id="2147483965" r:id="rId9"/>
    <p:sldLayoutId id="2147483966" r:id="rId10"/>
    <p:sldLayoutId id="2147483996" r:id="rId11"/>
    <p:sldLayoutId id="2147483997" r:id="rId12"/>
    <p:sldLayoutId id="2147483998" r:id="rId13"/>
    <p:sldLayoutId id="2147483999" r:id="rId14"/>
    <p:sldLayoutId id="2147484000" r:id="rId15"/>
    <p:sldLayoutId id="2147484001" r:id="rId16"/>
    <p:sldLayoutId id="2147484007" r:id="rId17"/>
    <p:sldLayoutId id="2147483967" r:id="rId18"/>
    <p:sldLayoutId id="2147483968" r:id="rId19"/>
    <p:sldLayoutId id="2147483987" r:id="rId20"/>
    <p:sldLayoutId id="2147483969" r:id="rId21"/>
    <p:sldLayoutId id="2147483970" r:id="rId22"/>
    <p:sldLayoutId id="2147483971" r:id="rId23"/>
    <p:sldLayoutId id="2147483972" r:id="rId24"/>
    <p:sldLayoutId id="2147483973" r:id="rId25"/>
    <p:sldLayoutId id="2147483978" r:id="rId26"/>
    <p:sldLayoutId id="2147483974" r:id="rId27"/>
    <p:sldLayoutId id="2147483975" r:id="rId28"/>
    <p:sldLayoutId id="2147483976" r:id="rId29"/>
    <p:sldLayoutId id="2147483977" r:id="rId30"/>
    <p:sldLayoutId id="2147483988" r:id="rId31"/>
    <p:sldLayoutId id="2147483989" r:id="rId32"/>
    <p:sldLayoutId id="2147483990" r:id="rId33"/>
    <p:sldLayoutId id="2147483991" r:id="rId34"/>
    <p:sldLayoutId id="2147483992" r:id="rId35"/>
    <p:sldLayoutId id="2147483993" r:id="rId36"/>
    <p:sldLayoutId id="2147483995" r:id="rId37"/>
    <p:sldLayoutId id="2147484002" r:id="rId38"/>
    <p:sldLayoutId id="2147484003" r:id="rId39"/>
    <p:sldLayoutId id="2147484004" r:id="rId40"/>
    <p:sldLayoutId id="2147483994" r:id="rId41"/>
    <p:sldLayoutId id="2147484005" r:id="rId42"/>
    <p:sldLayoutId id="2147484006" r:id="rId43"/>
    <p:sldLayoutId id="2147483979" r:id="rId44"/>
    <p:sldLayoutId id="2147483980" r:id="rId45"/>
    <p:sldLayoutId id="2147483981" r:id="rId46"/>
    <p:sldLayoutId id="2147483982" r:id="rId47"/>
    <p:sldLayoutId id="2147483983" r:id="rId48"/>
    <p:sldLayoutId id="2147483984" r:id="rId49"/>
    <p:sldLayoutId id="2147483985" r:id="rId50"/>
    <p:sldLayoutId id="2147483986" r:id="rId51"/>
    <p:sldLayoutId id="2147484008" r:id="rId52"/>
    <p:sldLayoutId id="2147484009" r:id="rId53"/>
    <p:sldLayoutId id="2147484010" r:id="rId54"/>
    <p:sldLayoutId id="2147484011" r:id="rId55"/>
    <p:sldLayoutId id="2147484012" r:id="rId5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sv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4.pn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3.svg"/><Relationship Id="rId11" Type="http://schemas.openxmlformats.org/officeDocument/2006/relationships/image" Target="../media/image20.png"/><Relationship Id="rId5" Type="http://schemas.openxmlformats.org/officeDocument/2006/relationships/image" Target="../media/image12.png"/><Relationship Id="rId10" Type="http://schemas.openxmlformats.org/officeDocument/2006/relationships/image" Target="../media/image19.png"/><Relationship Id="rId4" Type="http://schemas.openxmlformats.org/officeDocument/2006/relationships/image" Target="../media/image11.sv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D3322BB4-EA3A-441F-B1DE-CA11CB187DD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477000"/>
          </a:xfrm>
          <a:blipFill>
            <a:blip r:embed="rId4"/>
            <a:tile tx="0" ty="0" sx="100000" sy="100000" flip="none" algn="tl"/>
          </a:blipFill>
        </p:spPr>
      </p:pic>
      <p:sp>
        <p:nvSpPr>
          <p:cNvPr id="285" name="Text Placeholder 284">
            <a:extLst>
              <a:ext uri="{FF2B5EF4-FFF2-40B4-BE49-F238E27FC236}">
                <a16:creationId xmlns:a16="http://schemas.microsoft.com/office/drawing/2014/main" id="{C0BF9B80-F084-4423-8C1C-E79BE8298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 rot="10800000" flipH="1" flipV="1">
            <a:off x="8008029" y="2851711"/>
            <a:ext cx="1976847" cy="30970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86" name="Text Placeholder 285">
            <a:extLst>
              <a:ext uri="{FF2B5EF4-FFF2-40B4-BE49-F238E27FC236}">
                <a16:creationId xmlns:a16="http://schemas.microsoft.com/office/drawing/2014/main" id="{9626180B-FF05-48CF-BFB3-C95C9B5D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711624" y="601937"/>
            <a:ext cx="7145610" cy="515878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933031D-018B-489E-B613-2113C1CD23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2238" y="1880538"/>
            <a:ext cx="5864382" cy="2275238"/>
          </a:xfrm>
        </p:spPr>
        <p:txBody>
          <a:bodyPr/>
          <a:lstStyle/>
          <a:p>
            <a:r>
              <a:rPr lang="hr-HR" dirty="0"/>
              <a:t>Klasifikacija tumora</a:t>
            </a:r>
            <a:br>
              <a:rPr lang="hr-HR" dirty="0"/>
            </a:br>
            <a:r>
              <a:rPr lang="hr-HR" dirty="0"/>
              <a:t>Dojke</a:t>
            </a:r>
            <a:br>
              <a:rPr lang="en-US" dirty="0"/>
            </a:b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606F8B2E-A7F5-4413-BEED-BFF7C3D9FF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48136" y="3668721"/>
            <a:ext cx="4072586" cy="1848511"/>
          </a:xfrm>
        </p:spPr>
        <p:txBody>
          <a:bodyPr>
            <a:normAutofit fontScale="92500"/>
          </a:bodyPr>
          <a:lstStyle/>
          <a:p>
            <a:r>
              <a:rPr lang="hr-HR" dirty="0"/>
              <a:t>Stella Balić, Matija Pavlović, Fran Žužić</a:t>
            </a:r>
          </a:p>
          <a:p>
            <a:endParaRPr lang="hr-HR" dirty="0"/>
          </a:p>
          <a:p>
            <a:r>
              <a:rPr lang="hr-HR" sz="1700" dirty="0"/>
              <a:t>Asistentica mag. ing. Eda Jovičić</a:t>
            </a:r>
          </a:p>
          <a:p>
            <a:r>
              <a:rPr lang="hr-HR" sz="1700" dirty="0"/>
              <a:t>Fakultet elektrotehnike i računarstva</a:t>
            </a:r>
          </a:p>
          <a:p>
            <a:endParaRPr lang="hr-HR" sz="1700" dirty="0"/>
          </a:p>
          <a:p>
            <a:r>
              <a:rPr lang="hr-HR" sz="1500" dirty="0"/>
              <a:t>18.1.2024.</a:t>
            </a:r>
            <a:r>
              <a:rPr lang="sv-SE" sz="1500" dirty="0"/>
              <a:t> </a:t>
            </a:r>
            <a:endParaRPr lang="en-US" sz="1500" dirty="0"/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2B55F6-46FB-495F-AD24-B3FDF59A3E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30975" y="5786821"/>
            <a:ext cx="1757491" cy="1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228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3B21-AB95-4039-AD73-E36C045BC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Zaključak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06E46F-4F85-46CC-AE00-F611980D71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10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84EC75-6DFC-4F5D-B5F0-60ACF1E78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1957924"/>
            <a:ext cx="2942151" cy="29421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50C0AF-C078-4760-9EE7-A2731FCC31E7}"/>
              </a:ext>
            </a:extLst>
          </p:cNvPr>
          <p:cNvSpPr txBox="1"/>
          <p:nvPr/>
        </p:nvSpPr>
        <p:spPr>
          <a:xfrm>
            <a:off x="6240016" y="1844824"/>
            <a:ext cx="53285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hr-HR" sz="2800" b="1" dirty="0"/>
              <a:t>ostvarena značajna poboljšanja u odnosu na izvorni rad</a:t>
            </a:r>
          </a:p>
          <a:p>
            <a:pPr marL="457200" indent="-457200">
              <a:buFontTx/>
              <a:buChar char="-"/>
            </a:pPr>
            <a:endParaRPr lang="hr-HR" sz="2800" b="1" dirty="0"/>
          </a:p>
          <a:p>
            <a:pPr marL="457200" indent="-457200">
              <a:buFontTx/>
              <a:buChar char="-"/>
            </a:pPr>
            <a:r>
              <a:rPr lang="hr-HR" sz="2800" b="1" dirty="0"/>
              <a:t>postignuta izrazito visoka točnost na skupu za testiranje</a:t>
            </a:r>
          </a:p>
        </p:txBody>
      </p:sp>
      <p:sp>
        <p:nvSpPr>
          <p:cNvPr id="7" name="Text Placeholder 119">
            <a:extLst>
              <a:ext uri="{FF2B5EF4-FFF2-40B4-BE49-F238E27FC236}">
                <a16:creationId xmlns:a16="http://schemas.microsoft.com/office/drawing/2014/main" id="{7499EAA3-13BF-4424-B9EE-317C6956F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84D03B-BCEE-4946-AA67-420BC8F1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975" y="5786821"/>
            <a:ext cx="1757491" cy="1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598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788C1-4425-4BF3-88D7-6AFF27176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" y="3075057"/>
            <a:ext cx="10805160" cy="707886"/>
          </a:xfrm>
        </p:spPr>
        <p:txBody>
          <a:bodyPr>
            <a:noAutofit/>
          </a:bodyPr>
          <a:lstStyle/>
          <a:p>
            <a:pPr algn="ctr"/>
            <a:r>
              <a:rPr lang="hr-HR" sz="7200" dirty="0"/>
              <a:t>Hvala na pozornosti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03D08A-B5FA-4DD3-9291-20434B262B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11</a:t>
            </a:fld>
            <a:endParaRPr lang="en-US" noProof="0" dirty="0"/>
          </a:p>
        </p:txBody>
      </p:sp>
      <p:sp>
        <p:nvSpPr>
          <p:cNvPr id="4" name="Text Placeholder 119">
            <a:extLst>
              <a:ext uri="{FF2B5EF4-FFF2-40B4-BE49-F238E27FC236}">
                <a16:creationId xmlns:a16="http://schemas.microsoft.com/office/drawing/2014/main" id="{2A7B2D4B-31A4-4730-B094-81D8F7435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E0D83A-F7F3-4FE0-9621-E1AF4EB0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975" y="5786821"/>
            <a:ext cx="1757491" cy="1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02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7564C-8910-4CBD-8EA1-2ECAA4C5F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Izvorni rad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C126D4-8E1E-4269-BFD5-037D9810BA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ext Placeholder 119">
            <a:extLst>
              <a:ext uri="{FF2B5EF4-FFF2-40B4-BE49-F238E27FC236}">
                <a16:creationId xmlns:a16="http://schemas.microsoft.com/office/drawing/2014/main" id="{F75C7D31-F853-4601-A56B-23584CAA0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ABDD95-CE3F-4B9C-9750-E8AC79647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1839607"/>
            <a:ext cx="3178786" cy="31787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F681C-3DB4-49B7-8318-A8270B8D8138}"/>
              </a:ext>
            </a:extLst>
          </p:cNvPr>
          <p:cNvSpPr txBox="1"/>
          <p:nvPr/>
        </p:nvSpPr>
        <p:spPr>
          <a:xfrm>
            <a:off x="6888088" y="1702396"/>
            <a:ext cx="50405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400" b="1" dirty="0"/>
              <a:t>Malignant and Benign Breast Cancer Classification using Machine Learning Algorithms</a:t>
            </a:r>
            <a:r>
              <a:rPr lang="hr-HR" sz="2400" b="1" dirty="0"/>
              <a:t> – Ara, </a:t>
            </a:r>
            <a:r>
              <a:rPr lang="hr-HR" sz="2400" b="1" dirty="0" err="1"/>
              <a:t>Das</a:t>
            </a:r>
            <a:r>
              <a:rPr lang="hr-HR" sz="2400" b="1" dirty="0"/>
              <a:t>, </a:t>
            </a:r>
            <a:r>
              <a:rPr lang="hr-HR" sz="2400" b="1" dirty="0" err="1"/>
              <a:t>Dey</a:t>
            </a:r>
            <a:r>
              <a:rPr lang="hr-HR" sz="2400" b="1" dirty="0"/>
              <a:t>.</a:t>
            </a:r>
          </a:p>
          <a:p>
            <a:pPr marL="457200" indent="-457200">
              <a:buFontTx/>
              <a:buChar char="-"/>
            </a:pPr>
            <a:endParaRPr lang="hr-HR" sz="2400" b="1" dirty="0"/>
          </a:p>
          <a:p>
            <a:r>
              <a:rPr lang="hr-HR" sz="2400" b="1" dirty="0"/>
              <a:t>Implementirani modeli:</a:t>
            </a:r>
          </a:p>
          <a:p>
            <a:pPr marL="914400" lvl="1" indent="-457200">
              <a:buFontTx/>
              <a:buChar char="-"/>
            </a:pPr>
            <a:r>
              <a:rPr lang="hr-HR" sz="2400" b="1" dirty="0"/>
              <a:t>logistička regresija</a:t>
            </a:r>
          </a:p>
          <a:p>
            <a:pPr marL="914400" lvl="1" indent="-457200">
              <a:buFontTx/>
              <a:buChar char="-"/>
            </a:pPr>
            <a:r>
              <a:rPr lang="hr-HR" sz="2400" b="1" dirty="0"/>
              <a:t>KNN</a:t>
            </a:r>
          </a:p>
          <a:p>
            <a:pPr marL="914400" lvl="1" indent="-457200">
              <a:buFontTx/>
              <a:buChar char="-"/>
            </a:pPr>
            <a:r>
              <a:rPr lang="hr-HR" sz="2400" b="1" dirty="0"/>
              <a:t>stablo odluke</a:t>
            </a:r>
          </a:p>
          <a:p>
            <a:pPr marL="914400" lvl="1" indent="-457200">
              <a:buFontTx/>
              <a:buChar char="-"/>
            </a:pPr>
            <a:r>
              <a:rPr lang="hr-HR" sz="2400" b="1" dirty="0"/>
              <a:t>naivni </a:t>
            </a:r>
            <a:r>
              <a:rPr lang="hr-HR" sz="2400" b="1" dirty="0" err="1"/>
              <a:t>Bayesov</a:t>
            </a:r>
            <a:r>
              <a:rPr lang="hr-HR" sz="2400" b="1" dirty="0"/>
              <a:t> </a:t>
            </a:r>
            <a:r>
              <a:rPr lang="hr-HR" sz="2400" b="1" dirty="0" err="1"/>
              <a:t>klasifikator</a:t>
            </a:r>
            <a:endParaRPr lang="hr-HR" sz="2400" b="1" dirty="0"/>
          </a:p>
          <a:p>
            <a:pPr marL="914400" lvl="1" indent="-457200">
              <a:buFontTx/>
              <a:buChar char="-"/>
            </a:pPr>
            <a:r>
              <a:rPr lang="hr-HR" sz="2400" b="1" dirty="0"/>
              <a:t>nasumična šuma</a:t>
            </a:r>
          </a:p>
          <a:p>
            <a:pPr marL="914400" lvl="1" indent="-457200">
              <a:buFontTx/>
              <a:buChar char="-"/>
            </a:pPr>
            <a:r>
              <a:rPr lang="hr-HR" sz="2400" b="1" dirty="0"/>
              <a:t>SVM</a:t>
            </a:r>
            <a:endParaRPr lang="hr-HR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1C6E46-20E8-4D15-8A95-444167ED2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2464" y="5762183"/>
            <a:ext cx="1757491" cy="1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4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B6AD9-914B-4E0B-BE91-34C50C5B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Skup podataka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1901B52-263E-4F94-A3C3-01FA42E780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3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B569FD-D582-4D9A-A334-02E9E3667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928" y="2095480"/>
            <a:ext cx="2667040" cy="26670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D8B4D-3FC1-41F5-8F2A-64B8131D0511}"/>
              </a:ext>
            </a:extLst>
          </p:cNvPr>
          <p:cNvSpPr txBox="1"/>
          <p:nvPr/>
        </p:nvSpPr>
        <p:spPr>
          <a:xfrm>
            <a:off x="6384032" y="1698486"/>
            <a:ext cx="496976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b="1" dirty="0"/>
              <a:t>Wisconsin Breast Cancer Dataset (WBCD) </a:t>
            </a:r>
            <a:endParaRPr lang="hr-HR" sz="2800" b="1" dirty="0"/>
          </a:p>
          <a:p>
            <a:pPr marL="457200" indent="-457200">
              <a:buFontTx/>
              <a:buChar char="-"/>
            </a:pPr>
            <a:r>
              <a:rPr lang="hr-HR" sz="2800" b="1" dirty="0"/>
              <a:t>569 primjera</a:t>
            </a:r>
          </a:p>
          <a:p>
            <a:pPr marL="457200" indent="-457200">
              <a:buFontTx/>
              <a:buChar char="-"/>
            </a:pPr>
            <a:r>
              <a:rPr lang="hr-HR" sz="2800" b="1" dirty="0"/>
              <a:t>30 značajki</a:t>
            </a:r>
          </a:p>
          <a:p>
            <a:pPr marL="457200" indent="-457200">
              <a:buFontTx/>
              <a:buChar char="-"/>
            </a:pPr>
            <a:endParaRPr lang="hr-HR" sz="2800" b="1" dirty="0"/>
          </a:p>
          <a:p>
            <a:pPr marL="457200" indent="-457200">
              <a:buFontTx/>
              <a:buChar char="-"/>
            </a:pPr>
            <a:r>
              <a:rPr lang="hr-HR" sz="2800" b="1" dirty="0"/>
              <a:t>neke od značajki su polumjer, simetrija, konkavnost, površina…</a:t>
            </a:r>
          </a:p>
        </p:txBody>
      </p:sp>
      <p:sp>
        <p:nvSpPr>
          <p:cNvPr id="9" name="Text Placeholder 119">
            <a:extLst>
              <a:ext uri="{FF2B5EF4-FFF2-40B4-BE49-F238E27FC236}">
                <a16:creationId xmlns:a16="http://schemas.microsoft.com/office/drawing/2014/main" id="{D4A264B8-DE83-4DA4-97F4-77300539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8BD81BA-EEAA-453C-9E0A-ED7FF05C1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975" y="5786821"/>
            <a:ext cx="1757491" cy="109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211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3326-45DC-4FB1-BB70-0ECE23D8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Ostvareni rezultati U izvornom radu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42529-626E-4E1D-84ED-37032031C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4</a:t>
            </a:fld>
            <a:endParaRPr lang="en-US" noProof="0" dirty="0"/>
          </a:p>
        </p:txBody>
      </p:sp>
      <p:sp>
        <p:nvSpPr>
          <p:cNvPr id="4" name="Text Placeholder 119">
            <a:extLst>
              <a:ext uri="{FF2B5EF4-FFF2-40B4-BE49-F238E27FC236}">
                <a16:creationId xmlns:a16="http://schemas.microsoft.com/office/drawing/2014/main" id="{F66569A2-065A-4D63-81CE-68E62595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498ED-D004-43C2-A49C-41AADADFF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975" y="5786821"/>
            <a:ext cx="1757491" cy="10958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706EB0-46EE-442C-959B-2B9DCBBA6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750" y="2286000"/>
            <a:ext cx="78105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8896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A05CE-D79E-486E-95D3-01F9348A8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368" y="992303"/>
            <a:ext cx="10805160" cy="707886"/>
          </a:xfrm>
        </p:spPr>
        <p:txBody>
          <a:bodyPr/>
          <a:lstStyle/>
          <a:p>
            <a:r>
              <a:rPr lang="hr-HR" dirty="0"/>
              <a:t>Metodologija Poboljšanja rezultata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07C68-31EB-4A84-A86E-5FD6873A7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5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02831-E056-43AB-B8B5-8395EB48A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46" y="2060848"/>
            <a:ext cx="3490089" cy="3490089"/>
          </a:xfrm>
          <a:prstGeom prst="rect">
            <a:avLst/>
          </a:prstGeom>
        </p:spPr>
      </p:pic>
      <p:sp>
        <p:nvSpPr>
          <p:cNvPr id="7" name="Text Placeholder 119">
            <a:extLst>
              <a:ext uri="{FF2B5EF4-FFF2-40B4-BE49-F238E27FC236}">
                <a16:creationId xmlns:a16="http://schemas.microsoft.com/office/drawing/2014/main" id="{AF6B964C-6AFE-4A75-BE49-CD9D22276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BFCD12-1635-4584-BF06-11F18527C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975" y="5786821"/>
            <a:ext cx="1757491" cy="10958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4C49E7-5D2F-415B-9E08-203223B4E825}"/>
              </a:ext>
            </a:extLst>
          </p:cNvPr>
          <p:cNvSpPr txBox="1"/>
          <p:nvPr/>
        </p:nvSpPr>
        <p:spPr>
          <a:xfrm>
            <a:off x="5589722" y="1844824"/>
            <a:ext cx="5688632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r-HR" sz="3200" b="1" dirty="0"/>
              <a:t>poboljšanje skupa podataka</a:t>
            </a:r>
          </a:p>
          <a:p>
            <a:pPr marL="285750" indent="-285750">
              <a:buFontTx/>
              <a:buChar char="-"/>
            </a:pPr>
            <a:endParaRPr lang="hr-HR" sz="3200" b="1" dirty="0"/>
          </a:p>
          <a:p>
            <a:pPr marL="285750" indent="-285750">
              <a:buFontTx/>
              <a:buChar char="-"/>
            </a:pPr>
            <a:r>
              <a:rPr lang="hr-HR" sz="3200" b="1" dirty="0"/>
              <a:t>optimizacija </a:t>
            </a:r>
            <a:r>
              <a:rPr lang="hr-HR" sz="3200" b="1" dirty="0" err="1"/>
              <a:t>hiperparametara</a:t>
            </a:r>
            <a:r>
              <a:rPr lang="hr-HR" sz="3200" b="1" dirty="0"/>
              <a:t> odabranih modela iz izvornog rada</a:t>
            </a:r>
          </a:p>
          <a:p>
            <a:pPr marL="285750" indent="-285750">
              <a:buFontTx/>
              <a:buChar char="-"/>
            </a:pPr>
            <a:endParaRPr lang="hr-HR" sz="3200" b="1" dirty="0"/>
          </a:p>
          <a:p>
            <a:pPr marL="285750" indent="-285750">
              <a:buFontTx/>
              <a:buChar char="-"/>
            </a:pPr>
            <a:r>
              <a:rPr lang="hr-HR" sz="3200" b="1" dirty="0"/>
              <a:t>implementacija novih modela</a:t>
            </a:r>
          </a:p>
        </p:txBody>
      </p:sp>
    </p:spTree>
    <p:extLst>
      <p:ext uri="{BB962C8B-B14F-4D97-AF65-F5344CB8AC3E}">
        <p14:creationId xmlns:p14="http://schemas.microsoft.com/office/powerpoint/2010/main" val="172581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23DB-E434-4751-BDB3-E477CAB1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Poboljšanje skupa podataka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3AABC3-93F2-4674-83C2-48CF91D671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A6EE42-BBE3-434F-A478-026A6D6AA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069" y="2029609"/>
            <a:ext cx="2798781" cy="27987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084803-2499-4673-AD54-4B92AF5292C0}"/>
              </a:ext>
            </a:extLst>
          </p:cNvPr>
          <p:cNvSpPr txBox="1"/>
          <p:nvPr/>
        </p:nvSpPr>
        <p:spPr>
          <a:xfrm>
            <a:off x="4511824" y="2017743"/>
            <a:ext cx="5256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/>
              <a:t>ručno uklanjanje značajki vs PCA</a:t>
            </a:r>
          </a:p>
        </p:txBody>
      </p:sp>
      <p:sp>
        <p:nvSpPr>
          <p:cNvPr id="7" name="Text Placeholder 119">
            <a:extLst>
              <a:ext uri="{FF2B5EF4-FFF2-40B4-BE49-F238E27FC236}">
                <a16:creationId xmlns:a16="http://schemas.microsoft.com/office/drawing/2014/main" id="{1C053CC6-8A82-4E61-ABEE-917B74AC4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21151C-434C-4FFA-907E-1B0C47163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0975" y="5786821"/>
            <a:ext cx="1757491" cy="1095817"/>
          </a:xfrm>
          <a:prstGeom prst="rect">
            <a:avLst/>
          </a:prstGeom>
        </p:spPr>
      </p:pic>
      <p:sp>
        <p:nvSpPr>
          <p:cNvPr id="4" name="Strelica: prema dolje 3">
            <a:extLst>
              <a:ext uri="{FF2B5EF4-FFF2-40B4-BE49-F238E27FC236}">
                <a16:creationId xmlns:a16="http://schemas.microsoft.com/office/drawing/2014/main" id="{5053A2B8-C615-8B60-C31D-23CCF6110E53}"/>
              </a:ext>
            </a:extLst>
          </p:cNvPr>
          <p:cNvSpPr/>
          <p:nvPr/>
        </p:nvSpPr>
        <p:spPr>
          <a:xfrm rot="1609186">
            <a:off x="5531920" y="2577797"/>
            <a:ext cx="504056" cy="10081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  <p:sp>
        <p:nvSpPr>
          <p:cNvPr id="9" name="TekstniOkvir 8">
            <a:extLst>
              <a:ext uri="{FF2B5EF4-FFF2-40B4-BE49-F238E27FC236}">
                <a16:creationId xmlns:a16="http://schemas.microsoft.com/office/drawing/2014/main" id="{66C8C8AE-F20E-9B32-836E-C18BF6A645BA}"/>
              </a:ext>
            </a:extLst>
          </p:cNvPr>
          <p:cNvSpPr txBox="1"/>
          <p:nvPr/>
        </p:nvSpPr>
        <p:spPr>
          <a:xfrm>
            <a:off x="3603415" y="3584894"/>
            <a:ext cx="34563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/>
              <a:t>ručno uklonjene značajke korelacijskom analizom</a:t>
            </a:r>
          </a:p>
          <a:p>
            <a:endParaRPr lang="hr-HR" dirty="0"/>
          </a:p>
        </p:txBody>
      </p:sp>
      <p:sp>
        <p:nvSpPr>
          <p:cNvPr id="10" name="TekstniOkvir 9">
            <a:extLst>
              <a:ext uri="{FF2B5EF4-FFF2-40B4-BE49-F238E27FC236}">
                <a16:creationId xmlns:a16="http://schemas.microsoft.com/office/drawing/2014/main" id="{F7F4B6B3-B98E-838A-5602-CB0C31C7B749}"/>
              </a:ext>
            </a:extLst>
          </p:cNvPr>
          <p:cNvSpPr txBox="1"/>
          <p:nvPr/>
        </p:nvSpPr>
        <p:spPr>
          <a:xfrm>
            <a:off x="7890500" y="3511289"/>
            <a:ext cx="391892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400" b="1" dirty="0"/>
              <a:t>odabrano 10 komponenti koje opisuju ~95% varijance</a:t>
            </a:r>
          </a:p>
          <a:p>
            <a:endParaRPr lang="hr-HR" dirty="0"/>
          </a:p>
        </p:txBody>
      </p:sp>
      <p:sp>
        <p:nvSpPr>
          <p:cNvPr id="11" name="Strelica: prema dolje 10">
            <a:extLst>
              <a:ext uri="{FF2B5EF4-FFF2-40B4-BE49-F238E27FC236}">
                <a16:creationId xmlns:a16="http://schemas.microsoft.com/office/drawing/2014/main" id="{0B6A79C9-8F57-A32E-8340-354C55B698E3}"/>
              </a:ext>
            </a:extLst>
          </p:cNvPr>
          <p:cNvSpPr/>
          <p:nvPr/>
        </p:nvSpPr>
        <p:spPr>
          <a:xfrm rot="19952062">
            <a:off x="9597933" y="2600389"/>
            <a:ext cx="504056" cy="100811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648579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Pregled ostvarenih poboljšanja</a:t>
            </a:r>
            <a:br>
              <a:rPr lang="hr-HR" dirty="0"/>
            </a:br>
            <a:r>
              <a:rPr lang="hr-HR" dirty="0"/>
              <a:t>po modelima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74957" y="2014934"/>
            <a:ext cx="4312844" cy="914490"/>
          </a:xfrm>
        </p:spPr>
        <p:txBody>
          <a:bodyPr/>
          <a:lstStyle/>
          <a:p>
            <a:r>
              <a:rPr lang="hr-HR" sz="2000" b="1" dirty="0"/>
              <a:t>Implementacija neuronske mreže s 5 slojeva i treniranje kroz 1000 epoha</a:t>
            </a:r>
            <a:endParaRPr lang="en-US" sz="2000" b="1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BE63BA8-EAF4-4B88-8D23-BEF6AA60CC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840" y="2280181"/>
            <a:ext cx="4830914" cy="424732"/>
          </a:xfrm>
        </p:spPr>
        <p:txBody>
          <a:bodyPr/>
          <a:lstStyle/>
          <a:p>
            <a:r>
              <a:rPr lang="hr-HR" dirty="0"/>
              <a:t>Neuronska mreža</a:t>
            </a:r>
            <a:endParaRPr lang="en-US" dirty="0"/>
          </a:p>
        </p:txBody>
      </p:sp>
      <p:pic>
        <p:nvPicPr>
          <p:cNvPr id="85" name="Picture Placeholder 84">
            <a:extLst>
              <a:ext uri="{FF2B5EF4-FFF2-40B4-BE49-F238E27FC236}">
                <a16:creationId xmlns:a16="http://schemas.microsoft.com/office/drawing/2014/main" id="{F738FFEE-D221-419F-9925-DFE3C2A81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8275" t="-29639" r="-28275" b="-29639"/>
          <a:stretch/>
        </p:blipFill>
        <p:spPr>
          <a:xfrm>
            <a:off x="5756426" y="1935993"/>
            <a:ext cx="1094116" cy="1113108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4818BA8-E954-4497-B8B9-B67D92F603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hr-HR" dirty="0"/>
              <a:t>Logistička regresija</a:t>
            </a:r>
            <a:endParaRPr lang="en-US" dirty="0"/>
          </a:p>
        </p:txBody>
      </p:sp>
      <p:pic>
        <p:nvPicPr>
          <p:cNvPr id="87" name="Picture Placeholder 86">
            <a:extLst>
              <a:ext uri="{FF2B5EF4-FFF2-40B4-BE49-F238E27FC236}">
                <a16:creationId xmlns:a16="http://schemas.microsoft.com/office/drawing/2014/main" id="{BA712089-DDBF-4741-BA71-63A6F987E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4968" t="-26383" r="-24968" b="-26383"/>
          <a:stretch/>
        </p:blipFill>
        <p:spPr>
          <a:xfrm>
            <a:off x="4774508" y="3502811"/>
            <a:ext cx="1094116" cy="11131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F4F9B-7D29-4BED-87FB-3F3D172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05FAE-96F0-43A6-B386-AAE4E62C6E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8641" y="5362089"/>
            <a:ext cx="2956560" cy="424732"/>
          </a:xfrm>
        </p:spPr>
        <p:txBody>
          <a:bodyPr/>
          <a:lstStyle/>
          <a:p>
            <a:r>
              <a:rPr lang="hr-HR" dirty="0"/>
              <a:t>KNN</a:t>
            </a:r>
            <a:endParaRPr lang="en-US" dirty="0"/>
          </a:p>
        </p:txBody>
      </p:sp>
      <p:pic>
        <p:nvPicPr>
          <p:cNvPr id="89" name="Picture Placeholder 88">
            <a:extLst>
              <a:ext uri="{FF2B5EF4-FFF2-40B4-BE49-F238E27FC236}">
                <a16:creationId xmlns:a16="http://schemas.microsoft.com/office/drawing/2014/main" id="{C8671B21-B5F4-4BFE-A90B-A16041BB7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8093" t="-19179" r="-18093" b="-19179"/>
          <a:stretch/>
        </p:blipFill>
        <p:spPr>
          <a:xfrm>
            <a:off x="3680392" y="5017901"/>
            <a:ext cx="1094116" cy="1113108"/>
          </a:xfrm>
        </p:spPr>
      </p:pic>
      <p:sp>
        <p:nvSpPr>
          <p:cNvPr id="29" name="Text Placeholder 119">
            <a:extLst>
              <a:ext uri="{FF2B5EF4-FFF2-40B4-BE49-F238E27FC236}">
                <a16:creationId xmlns:a16="http://schemas.microsoft.com/office/drawing/2014/main" id="{4DE3975B-F441-486B-9317-C176CC96B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4D02D9-42E6-403F-AC3D-A99E2AB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72917" y="2161980"/>
            <a:ext cx="661134" cy="661134"/>
          </a:xfrm>
          <a:prstGeom prst="rect">
            <a:avLst/>
          </a:prstGeom>
        </p:spPr>
      </p:pic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6DB5173C-1C34-42FA-8C89-DB59B1CFDE8A}"/>
              </a:ext>
            </a:extLst>
          </p:cNvPr>
          <p:cNvSpPr txBox="1">
            <a:spLocks/>
          </p:cNvSpPr>
          <p:nvPr/>
        </p:nvSpPr>
        <p:spPr>
          <a:xfrm>
            <a:off x="6096000" y="3624168"/>
            <a:ext cx="4312844" cy="914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000" b="1" dirty="0"/>
              <a:t>Preslikavanje u prostor značajki</a:t>
            </a:r>
            <a:endParaRPr lang="en-US" sz="2000" b="1" dirty="0"/>
          </a:p>
        </p:txBody>
      </p:sp>
      <p:sp>
        <p:nvSpPr>
          <p:cNvPr id="31" name="Content Placeholder 12">
            <a:extLst>
              <a:ext uri="{FF2B5EF4-FFF2-40B4-BE49-F238E27FC236}">
                <a16:creationId xmlns:a16="http://schemas.microsoft.com/office/drawing/2014/main" id="{9467B313-B679-49D7-9564-3E87D8DC29C1}"/>
              </a:ext>
            </a:extLst>
          </p:cNvPr>
          <p:cNvSpPr txBox="1">
            <a:spLocks/>
          </p:cNvSpPr>
          <p:nvPr/>
        </p:nvSpPr>
        <p:spPr>
          <a:xfrm>
            <a:off x="5087887" y="5190986"/>
            <a:ext cx="5167529" cy="914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000" b="1" dirty="0"/>
              <a:t>Optimizacija </a:t>
            </a:r>
            <a:r>
              <a:rPr lang="hr-HR" sz="2000" b="1" dirty="0" err="1"/>
              <a:t>hiperparametra</a:t>
            </a:r>
            <a:r>
              <a:rPr lang="hr-HR" sz="2000" b="1" dirty="0"/>
              <a:t> k (broj susjeda)</a:t>
            </a:r>
            <a:endParaRPr lang="en-US" sz="20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D06FAE-D630-4930-8E59-D77660E790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30975" y="5786821"/>
            <a:ext cx="1757491" cy="109581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C2A104-B572-407A-B60E-1A8F3D2F107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49151" y="3686950"/>
            <a:ext cx="744829" cy="7448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E52646-264C-4679-94D8-7D59575909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18581" y="5234980"/>
            <a:ext cx="780369" cy="6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175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4C582A2-A406-4C9B-A3DA-BA4EECAB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r-HR" dirty="0"/>
              <a:t>Pregled ostvarenih poboljšanja</a:t>
            </a:r>
            <a:br>
              <a:rPr lang="hr-HR" dirty="0"/>
            </a:br>
            <a:r>
              <a:rPr lang="hr-HR" dirty="0"/>
              <a:t>po modelima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6610ED-3E2D-4E6A-ABD0-150F203E6B4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174957" y="2014934"/>
            <a:ext cx="4312844" cy="914490"/>
          </a:xfrm>
        </p:spPr>
        <p:txBody>
          <a:bodyPr/>
          <a:lstStyle/>
          <a:p>
            <a:r>
              <a:rPr lang="hr-HR" sz="2000" b="1" dirty="0"/>
              <a:t>Implementacija </a:t>
            </a:r>
            <a:r>
              <a:rPr lang="hr-HR" sz="2000" b="1" dirty="0" err="1"/>
              <a:t>XgBoost</a:t>
            </a:r>
            <a:r>
              <a:rPr lang="hr-HR" sz="2000" b="1" dirty="0"/>
              <a:t> </a:t>
            </a:r>
            <a:r>
              <a:rPr lang="hr-HR" sz="2000" b="1" dirty="0" err="1"/>
              <a:t>klasifikatora</a:t>
            </a:r>
            <a:endParaRPr lang="en-US" sz="2000" b="1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2BE63BA8-EAF4-4B88-8D23-BEF6AA60CC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4840" y="2280181"/>
            <a:ext cx="4830914" cy="424732"/>
          </a:xfrm>
        </p:spPr>
        <p:txBody>
          <a:bodyPr/>
          <a:lstStyle/>
          <a:p>
            <a:r>
              <a:rPr lang="hr-HR" dirty="0" err="1"/>
              <a:t>XgBoost</a:t>
            </a:r>
            <a:r>
              <a:rPr lang="hr-HR" dirty="0"/>
              <a:t> </a:t>
            </a:r>
            <a:r>
              <a:rPr lang="hr-HR" dirty="0" err="1"/>
              <a:t>klasifikator</a:t>
            </a:r>
            <a:endParaRPr lang="en-US" dirty="0"/>
          </a:p>
        </p:txBody>
      </p:sp>
      <p:pic>
        <p:nvPicPr>
          <p:cNvPr id="85" name="Picture Placeholder 84">
            <a:extLst>
              <a:ext uri="{FF2B5EF4-FFF2-40B4-BE49-F238E27FC236}">
                <a16:creationId xmlns:a16="http://schemas.microsoft.com/office/drawing/2014/main" id="{F738FFEE-D221-419F-9925-DFE3C2A81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-28275" t="-29639" r="-28275" b="-29639"/>
          <a:stretch/>
        </p:blipFill>
        <p:spPr>
          <a:xfrm>
            <a:off x="5756426" y="1935993"/>
            <a:ext cx="1094116" cy="1113108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34818BA8-E954-4497-B8B9-B67D92F6032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hr-HR" dirty="0"/>
              <a:t>Nasumična šuma</a:t>
            </a:r>
            <a:endParaRPr lang="en-US" dirty="0"/>
          </a:p>
        </p:txBody>
      </p:sp>
      <p:pic>
        <p:nvPicPr>
          <p:cNvPr id="87" name="Picture Placeholder 86">
            <a:extLst>
              <a:ext uri="{FF2B5EF4-FFF2-40B4-BE49-F238E27FC236}">
                <a16:creationId xmlns:a16="http://schemas.microsoft.com/office/drawing/2014/main" id="{BA712089-DDBF-4741-BA71-63A6F987E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-24968" t="-26383" r="-24968" b="-26383"/>
          <a:stretch/>
        </p:blipFill>
        <p:spPr>
          <a:xfrm>
            <a:off x="4774508" y="3502811"/>
            <a:ext cx="1094116" cy="111310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0F4F9B-7D29-4BED-87FB-3F3D17247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105FAE-96F0-43A6-B386-AAE4E62C6E8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48641" y="5362089"/>
            <a:ext cx="2956560" cy="424732"/>
          </a:xfrm>
        </p:spPr>
        <p:txBody>
          <a:bodyPr/>
          <a:lstStyle/>
          <a:p>
            <a:r>
              <a:rPr lang="hr-HR" dirty="0"/>
              <a:t>SVM</a:t>
            </a:r>
            <a:endParaRPr lang="en-US" dirty="0"/>
          </a:p>
        </p:txBody>
      </p:sp>
      <p:pic>
        <p:nvPicPr>
          <p:cNvPr id="89" name="Picture Placeholder 88">
            <a:extLst>
              <a:ext uri="{FF2B5EF4-FFF2-40B4-BE49-F238E27FC236}">
                <a16:creationId xmlns:a16="http://schemas.microsoft.com/office/drawing/2014/main" id="{C8671B21-B5F4-4BFE-A90B-A16041BB7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-18093" t="-19179" r="-18093" b="-19179"/>
          <a:stretch/>
        </p:blipFill>
        <p:spPr>
          <a:xfrm>
            <a:off x="3680392" y="5017901"/>
            <a:ext cx="1094116" cy="1113108"/>
          </a:xfrm>
        </p:spPr>
      </p:pic>
      <p:sp>
        <p:nvSpPr>
          <p:cNvPr id="29" name="Text Placeholder 119">
            <a:extLst>
              <a:ext uri="{FF2B5EF4-FFF2-40B4-BE49-F238E27FC236}">
                <a16:creationId xmlns:a16="http://schemas.microsoft.com/office/drawing/2014/main" id="{4DE3975B-F441-486B-9317-C176CC96B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6" name="Content Placeholder 12">
            <a:extLst>
              <a:ext uri="{FF2B5EF4-FFF2-40B4-BE49-F238E27FC236}">
                <a16:creationId xmlns:a16="http://schemas.microsoft.com/office/drawing/2014/main" id="{6DB5173C-1C34-42FA-8C89-DB59B1CFDE8A}"/>
              </a:ext>
            </a:extLst>
          </p:cNvPr>
          <p:cNvSpPr txBox="1">
            <a:spLocks/>
          </p:cNvSpPr>
          <p:nvPr/>
        </p:nvSpPr>
        <p:spPr>
          <a:xfrm>
            <a:off x="6096000" y="3624168"/>
            <a:ext cx="4312844" cy="914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000" b="1" dirty="0"/>
              <a:t>Optimizacija </a:t>
            </a:r>
            <a:r>
              <a:rPr lang="hr-HR" sz="2000" b="1" dirty="0" err="1"/>
              <a:t>hiperparametara</a:t>
            </a:r>
            <a:r>
              <a:rPr lang="hr-HR" sz="2000" b="1" dirty="0"/>
              <a:t>: maksimalna dubina, broj </a:t>
            </a:r>
            <a:r>
              <a:rPr lang="hr-HR" sz="2000" b="1" dirty="0" err="1"/>
              <a:t>klasifikatora</a:t>
            </a:r>
            <a:r>
              <a:rPr lang="hr-HR" sz="2000" b="1" dirty="0"/>
              <a:t>, uporaba </a:t>
            </a:r>
            <a:r>
              <a:rPr lang="hr-HR" sz="2000" b="1" dirty="0" err="1"/>
              <a:t>bootstrapa</a:t>
            </a:r>
            <a:endParaRPr lang="en-US" sz="2000" b="1" dirty="0"/>
          </a:p>
        </p:txBody>
      </p:sp>
      <p:sp>
        <p:nvSpPr>
          <p:cNvPr id="31" name="Content Placeholder 12">
            <a:extLst>
              <a:ext uri="{FF2B5EF4-FFF2-40B4-BE49-F238E27FC236}">
                <a16:creationId xmlns:a16="http://schemas.microsoft.com/office/drawing/2014/main" id="{9467B313-B679-49D7-9564-3E87D8DC29C1}"/>
              </a:ext>
            </a:extLst>
          </p:cNvPr>
          <p:cNvSpPr txBox="1">
            <a:spLocks/>
          </p:cNvSpPr>
          <p:nvPr/>
        </p:nvSpPr>
        <p:spPr>
          <a:xfrm>
            <a:off x="5087888" y="5190986"/>
            <a:ext cx="4312844" cy="91449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r-HR" sz="2000" b="1" dirty="0" err="1"/>
              <a:t>Regularizacija</a:t>
            </a:r>
            <a:r>
              <a:rPr lang="hr-HR" sz="2000" b="1" dirty="0"/>
              <a:t>, preslikavanje u prostor značajki pomoću jezgara</a:t>
            </a:r>
            <a:endParaRPr lang="en-US" sz="2000" b="1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ED06FAE-D630-4930-8E59-D77660E790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0975" y="5786821"/>
            <a:ext cx="1757491" cy="10958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832DDA-18EA-461D-ADF6-63F6575D4E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58470" y="3696269"/>
            <a:ext cx="726192" cy="7261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F9DD92-F06B-4872-9BAF-602E347900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0589" y="5212014"/>
            <a:ext cx="733722" cy="724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EAAF9E-00A9-4533-9BD3-EAA2C6FF6B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20102" y="2185365"/>
            <a:ext cx="766763" cy="61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507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93326-45DC-4FB1-BB70-0ECE23D8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/>
              <a:t>usporedba Ostvarenih rezultata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2642529-626E-4E1D-84ED-37032031C1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 Placeholder 119">
            <a:extLst>
              <a:ext uri="{FF2B5EF4-FFF2-40B4-BE49-F238E27FC236}">
                <a16:creationId xmlns:a16="http://schemas.microsoft.com/office/drawing/2014/main" id="{F66569A2-065A-4D63-81CE-68E625951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693060" y="6641305"/>
            <a:ext cx="173736" cy="1524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45720" tIns="45720" rIns="45720" bIns="4572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None/>
              <a:defRPr sz="2000" kern="1200">
                <a:solidFill>
                  <a:schemeClr val="tx1">
                    <a:alpha val="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498ED-D004-43C2-A49C-41AADADFF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0975" y="5786821"/>
            <a:ext cx="1757491" cy="10958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60796E-A933-4827-B6E4-B3E41CAC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592" y="2361813"/>
            <a:ext cx="10953750" cy="165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56707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odernClassicBlock-3">
  <a:themeElements>
    <a:clrScheme name="MSFT_ELT_ModernClassicBlock_03">
      <a:dk1>
        <a:sysClr val="windowText" lastClr="000000"/>
      </a:dk1>
      <a:lt1>
        <a:sysClr val="window" lastClr="FFFFFF"/>
      </a:lt1>
      <a:dk2>
        <a:srgbClr val="43467B"/>
      </a:dk2>
      <a:lt2>
        <a:srgbClr val="DFE3E5"/>
      </a:lt2>
      <a:accent1>
        <a:srgbClr val="43467B"/>
      </a:accent1>
      <a:accent2>
        <a:srgbClr val="E58C09"/>
      </a:accent2>
      <a:accent3>
        <a:srgbClr val="2683C6"/>
      </a:accent3>
      <a:accent4>
        <a:srgbClr val="EEC621"/>
      </a:accent4>
      <a:accent5>
        <a:srgbClr val="1D9BA1"/>
      </a:accent5>
      <a:accent6>
        <a:srgbClr val="87175F"/>
      </a:accent6>
      <a:hlink>
        <a:srgbClr val="0070C0"/>
      </a:hlink>
      <a:folHlink>
        <a:srgbClr val="C00000"/>
      </a:folHlink>
    </a:clrScheme>
    <a:fontScheme name="MSFT_ELT_ModernClassicBlock_03">
      <a:majorFont>
        <a:latin typeface="Tw Cen MT Condensed"/>
        <a:ea typeface=""/>
        <a:cs typeface=""/>
      </a:majorFont>
      <a:minorFont>
        <a:latin typeface="Tw Cen MT"/>
        <a:ea typeface=""/>
        <a:cs typeface="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LT_Template_ModernClassicBlockLT_v4" id="{30DDF308-B484-4DB0-8959-4BA762476498}" vid="{49FD44A8-5F40-4E6E-BC83-04BD3C4DB24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9fc9171bb41dc08635275f351de8590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29387215989a890c06011de04edfe97d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106BD98-E608-40A1-98A8-93D5976215C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A86D9CC-0D9D-4BFE-B3F3-26F480BF8C8A}">
  <ds:schemaRefs>
    <ds:schemaRef ds:uri="http://purl.org/dc/dcmitype/"/>
    <ds:schemaRef ds:uri="71af3243-3dd4-4a8d-8c0d-dd76da1f02a5"/>
    <ds:schemaRef ds:uri="http://schemas.microsoft.com/office/2006/documentManagement/types"/>
    <ds:schemaRef ds:uri="http://purl.org/dc/elements/1.1/"/>
    <ds:schemaRef ds:uri="http://purl.org/dc/terms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16c05727-aa75-4e4a-9b5f-8a80a1165891"/>
  </ds:schemaRefs>
</ds:datastoreItem>
</file>

<file path=customXml/itemProps3.xml><?xml version="1.0" encoding="utf-8"?>
<ds:datastoreItem xmlns:ds="http://schemas.openxmlformats.org/officeDocument/2006/customXml" ds:itemID="{9BFCA5F6-1A5A-4D78-BDE2-C793B61E0E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classic block presentation</Template>
  <TotalTime>0</TotalTime>
  <Words>229</Words>
  <Application>Microsoft Office PowerPoint</Application>
  <PresentationFormat>Široki zaslon</PresentationFormat>
  <Paragraphs>67</Paragraphs>
  <Slides>11</Slides>
  <Notes>3</Notes>
  <HiddenSlides>0</HiddenSlides>
  <MMClips>0</MMClips>
  <ScaleCrop>false</ScaleCrop>
  <HeadingPairs>
    <vt:vector size="6" baseType="variant">
      <vt:variant>
        <vt:lpstr>Korišteni fontovi</vt:lpstr>
      </vt:variant>
      <vt:variant>
        <vt:i4>4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11</vt:i4>
      </vt:variant>
    </vt:vector>
  </HeadingPairs>
  <TitlesOfParts>
    <vt:vector size="16" baseType="lpstr">
      <vt:lpstr>Arial</vt:lpstr>
      <vt:lpstr>Tw Cen MT</vt:lpstr>
      <vt:lpstr>Tw Cen MT Condensed</vt:lpstr>
      <vt:lpstr>Wingdings 3</vt:lpstr>
      <vt:lpstr>ModernClassicBlock-3</vt:lpstr>
      <vt:lpstr>Klasifikacija tumora Dojke </vt:lpstr>
      <vt:lpstr>Izvorni rad</vt:lpstr>
      <vt:lpstr>Skup podataka</vt:lpstr>
      <vt:lpstr>Ostvareni rezultati U izvornom radu</vt:lpstr>
      <vt:lpstr>Metodologija Poboljšanja rezultata</vt:lpstr>
      <vt:lpstr>Poboljšanje skupa podataka</vt:lpstr>
      <vt:lpstr>Pregled ostvarenih poboljšanja po modelima</vt:lpstr>
      <vt:lpstr>Pregled ostvarenih poboljšanja po modelima</vt:lpstr>
      <vt:lpstr>usporedba Ostvarenih rezultata</vt:lpstr>
      <vt:lpstr>Zaključak</vt:lpstr>
      <vt:lpstr>Hvala na pozornosti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2023-07-01T13:05:20Z</dcterms:created>
  <dcterms:modified xsi:type="dcterms:W3CDTF">2024-01-18T22:19:35Z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